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49777311" r:id="rId1"/>
    <p:sldLayoutId id="2449777312" r:id="rId2"/>
    <p:sldLayoutId id="2449777313" r:id="rId3"/>
    <p:sldLayoutId id="2449777314" r:id="rId4"/>
    <p:sldLayoutId id="2449777315" r:id="rId5"/>
    <p:sldLayoutId id="2449777316" r:id="rId6"/>
    <p:sldLayoutId id="2449777317" r:id="rId7"/>
    <p:sldLayoutId id="2449777318" r:id="rId8"/>
    <p:sldLayoutId id="2449777319" r:id="rId9"/>
    <p:sldLayoutId id="2449777320" r:id="rId10"/>
    <p:sldLayoutId id="2449777321" r:id="rId11"/>
    <p:sldLayoutId id="2449777322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0001860af5d6a221fba075f4379dc6f1.png"/>
  <Relationship Id="rId3" Type="http://schemas.openxmlformats.org/officeDocument/2006/relationships/image" Target="../media/68f314ced63f22.jpg"/>
  <Relationship Id="rId4" Type="http://schemas.openxmlformats.org/officeDocument/2006/relationships/image" Target="../media/68f314ced68c63.jpg"/>
  <Relationship Id="rId5" Type="http://schemas.openxmlformats.org/officeDocument/2006/relationships/image" Target="../media/68f314ced85894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オリジナルおそうじミトン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/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/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/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03
サイズ　　
材　質　　
印　刷　　プリントネームタグにフルカラーまたは1色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0">
  <a:themeElements>
    <a:clrScheme name="Theme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