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4942072" r:id="rId1"/>
    <p:sldLayoutId id="2454942073" r:id="rId2"/>
    <p:sldLayoutId id="2454942074" r:id="rId3"/>
    <p:sldLayoutId id="2454942075" r:id="rId4"/>
    <p:sldLayoutId id="2454942076" r:id="rId5"/>
    <p:sldLayoutId id="2454942077" r:id="rId6"/>
    <p:sldLayoutId id="2454942078" r:id="rId7"/>
    <p:sldLayoutId id="2454942079" r:id="rId8"/>
    <p:sldLayoutId id="2454942080" r:id="rId9"/>
    <p:sldLayoutId id="2454942081" r:id="rId10"/>
    <p:sldLayoutId id="2454942082" r:id="rId11"/>
    <p:sldLayoutId id="2454942083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b41426f5ad64790d09cb0eb9544863c31.png"/>
  <Relationship Id="rId3" Type="http://schemas.openxmlformats.org/officeDocument/2006/relationships/image" Target="../media/6941e3a7645a22.jpg"/>
  <Relationship Id="rId4" Type="http://schemas.openxmlformats.org/officeDocument/2006/relationships/image" Target="../media/6941e3a764713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ホット＆クールパッ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温めて&冷やして♪何度でも使える保冷温パック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温めて&冷やして♪年中使えるスグレものノベルティ『ホット&クールパック』
液体色を指定OK!さらに、オリジナル型、オリジナルデザイン印刷で作成できるから、オリジナル度抜群♪実用的だから、誰でももらってうれしいグッズです。キャラクター型のホット&クールパックはかわいいくて、販売品としてもGOOD!
==ご使用方法==
冷凍庫で冷やしてご使用下さい。(冷た過ぎる場合タオル等で包みご使用下さい。)
40～50℃くらいのお湯に入れ、温めてご使用下さい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56
サイズ　　角型:約100x80mm
材　質　　PVC、高吸水性樹脂、蒸留水等
印　刷　　シルク・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