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84981" r:id="rId1"/>
    <p:sldLayoutId id="2432784982" r:id="rId2"/>
    <p:sldLayoutId id="2432784983" r:id="rId3"/>
    <p:sldLayoutId id="2432784984" r:id="rId4"/>
    <p:sldLayoutId id="2432784985" r:id="rId5"/>
    <p:sldLayoutId id="2432784986" r:id="rId6"/>
    <p:sldLayoutId id="2432784987" r:id="rId7"/>
    <p:sldLayoutId id="2432784988" r:id="rId8"/>
    <p:sldLayoutId id="2432784989" r:id="rId9"/>
    <p:sldLayoutId id="2432784990" r:id="rId10"/>
    <p:sldLayoutId id="2432784991" r:id="rId11"/>
    <p:sldLayoutId id="243278499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7fe9e4db989efb71f6dd1554eba6b1f1.png"/>
  <Relationship Id="rId3" Type="http://schemas.openxmlformats.org/officeDocument/2006/relationships/image" Target="../media/67efcc841093b2.jpg"/>
  <Relationship Id="rId4" Type="http://schemas.openxmlformats.org/officeDocument/2006/relationships/image" Target="../media/67efcc84113ed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ホット＆クールパック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何度でも使える保冷温パック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年中使えるスグレものノベルティ『ホット&クールパック』
液体色を指定OK!さらに、オリジナル型、オリジナルデザイン印刷で作成できるから、オリジナル度抜群♪実用的だから、誰でももらってうれしいグッズです。キャラクター型のホット&クールパックはかわいいくて、販売品としてもGOOD!
==ご使用方法==
冷凍庫で冷やしてご使用下さい。(冷た過ぎる場合タオル等で包みご使用下さい。)
40～50℃くらいのお湯に入れ、温めてご使用下さい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6
サイズ　　角型:約100x80mm
材　質　　PVC、高吸水性樹脂、蒸留水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