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906000" cy="6858000"/>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Content over Content">
    <p:spTree>
      <p:nvGrpSpPr>
        <p:cNvPr id="1" name=""/>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4 Content">
    <p:spTree>
      <p:nvGrpSpPr>
        <p:cNvPr id="1" name=""/>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6 Content">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Content">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2 Content">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entered Text">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2 Content and Content">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 Content and 2 Content">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2 Content over Content">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slideLayout" Target="../slideLayouts/slideLayout12.xml"/>
  <Relationship Id="rId13"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bg2="lt2" tx1="dk1" tx2="dk2" accent1="accent1" accent2="accent2" accent3="accent3" accent4="accent4" accent5="accent5" accent6="accent6" hlink="hlink" folHlink="folHlink"/>
  <p:sldLayoutIdLst>
    <p:sldLayoutId id="2440548829" r:id="rId1"/>
    <p:sldLayoutId id="2440548830" r:id="rId2"/>
    <p:sldLayoutId id="2440548831" r:id="rId3"/>
    <p:sldLayoutId id="2440548832" r:id="rId4"/>
    <p:sldLayoutId id="2440548833" r:id="rId5"/>
    <p:sldLayoutId id="2440548834" r:id="rId6"/>
    <p:sldLayoutId id="2440548835" r:id="rId7"/>
    <p:sldLayoutId id="2440548836" r:id="rId8"/>
    <p:sldLayoutId id="2440548837" r:id="rId9"/>
    <p:sldLayoutId id="2440548838" r:id="rId10"/>
    <p:sldLayoutId id="2440548839" r:id="rId11"/>
    <p:sldLayoutId id="2440548840" r:id="rId12"/>
  </p:sldLayoutIdLst>
  <p:txStyles>
    <p:titleStyle>
      <a:extLst/>
    </p:titleStyle>
    <p:bodyStyle>
      <a:extLst/>
    </p:bodyStyle>
    <p:otherStyle>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01a68b51181d2d8982fb951daca9e8511.png"/>
  <Relationship Id="rId3" Type="http://schemas.openxmlformats.org/officeDocument/2006/relationships/image" Target="../media/6866440c4ab452.jpg"/>
  <Relationship Id="rId4" Type="http://schemas.openxmlformats.org/officeDocument/2006/relationships/image" Target="../media/6866440c4b33d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9877425" cy="7191375"/>
          <a:chOff x="0" y="0"/>
          <a:chExt cx="9877425" cy="7191375"/>
        </a:xfrm>
      </p:grpSpPr>
      <p:pic>
        <p:nvPicPr>
          <p:cNvPr id="1" name="" descr=""/>
          <p:cNvPicPr>
            <a:picLocks noChangeAspect="1"/>
          </p:cNvPicPr>
          <p:nvPr/>
        </p:nvPicPr>
        <p:blipFill>
          <a:blip r:embed="rId2"/>
          <a:stretch>
            <a:fillRect/>
          </a:stretch>
        </p:blipFill>
        <p:spPr>
          <a:xfrm>
            <a:off x="0" y="0"/>
            <a:ext cx="9877425" cy="6858000"/>
          </a:xfrm>
          <a:prstGeom prst="rect">
            <a:avLst/>
          </a:prstGeom>
        </p:spPr>
      </p:pic>
      <p:sp>
        <p:nvSpPr>
          <p:cNvPr id="2" name=""/>
          <p:cNvSpPr txBox="1"/>
          <p:nvPr/>
        </p:nvSpPr>
        <p:spPr>
          <a:xfrm>
            <a:off x="285750" y="95250"/>
            <a:ext cx="952500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2500" spc="0" u="none">
                <a:solidFill>
                  <a:srgbClr val="000000">
                    <a:alpha val="100000"/>
                  </a:srgbClr>
                </a:solidFill>
                <a:latin typeface="Calibri"/>
              </a:rPr>
              <a:t><![CDATA[マグネットポケット]]></a:t>
            </a:r>
          </a:p>
        </p:txBody>
      </p:sp>
      <p:sp>
        <p:nvSpPr>
          <p:cNvPr id="3" name=""/>
          <p:cNvSpPr txBox="1"/>
          <p:nvPr/>
        </p:nvSpPr>
        <p:spPr>
          <a:xfrm>
            <a:off x="285750" y="476250"/>
            <a:ext cx="952500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500" spc="0" u="none">
                <a:solidFill>
                  <a:srgbClr val="000000">
                    <a:alpha val="100000"/>
                  </a:srgbClr>
                </a:solidFill>
                <a:latin typeface="Calibri"/>
              </a:rPr>
              <a:t><![CDATA[会社のデスクや冷蔵庫にポケットが作れるマグネットポケット]]></a:t>
            </a:r>
          </a:p>
        </p:txBody>
      </p:sp>
      <p:sp>
        <p:nvSpPr>
          <p:cNvPr id="4" name=""/>
          <p:cNvSpPr txBox="1"/>
          <p:nvPr/>
        </p:nvSpPr>
        <p:spPr>
          <a:xfrm>
            <a:off x="6191250" y="1619250"/>
            <a:ext cx="333375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000" spc="0" u="none">
                <a:solidFill>
                  <a:srgbClr val="000000">
                    <a:alpha val="100000"/>
                  </a:srgbClr>
                </a:solidFill>
                <a:latin typeface="Calibri"/>
              </a:rPr>
              <a:t><![CDATA[5,000個から]]></a:t>
            </a:r>
          </a:p>
        </p:txBody>
      </p:sp>
      <p:sp>
        <p:nvSpPr>
          <p:cNvPr id="5" name=""/>
          <p:cNvSpPr txBox="1"/>
          <p:nvPr/>
        </p:nvSpPr>
        <p:spPr>
          <a:xfrm>
            <a:off x="6191250" y="2381250"/>
            <a:ext cx="333375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900" spc="0" u="none">
                <a:solidFill>
                  <a:srgbClr val="000000">
                    <a:alpha val="100000"/>
                  </a:srgbClr>
                </a:solidFill>
                <a:latin typeface="Calibri"/>
              </a:rPr>
              <a:t><![CDATA[実用度が高い!
会社のデスクや冷蔵庫にポケットが作れるマグネットポケット。
筆記用具など手元にあると便利なアイテムを入れておける♪
大きなポケットはハガキも入ります。
重要なハガキや手紙がいつも目につくところにあれば忘れ物防止にも。
マグネット非対応でも穴に引っ掛けて使用することもできます。
受注生産なので印刷デザイン、形をオリジナルで作製することができます。]]></a:t>
            </a:r>
          </a:p>
        </p:txBody>
      </p:sp>
      <p:sp>
        <p:nvSpPr>
          <p:cNvPr id="6" name=""/>
          <p:cNvSpPr txBox="1"/>
          <p:nvPr/>
        </p:nvSpPr>
        <p:spPr>
          <a:xfrm>
            <a:off x="6191250" y="4572000"/>
            <a:ext cx="333375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000" spc="0" u="none">
                <a:solidFill>
                  <a:srgbClr val="000000">
                    <a:alpha val="100000"/>
                  </a:srgbClr>
                </a:solidFill>
                <a:latin typeface="Calibri"/>
              </a:rPr>
              <a:t><![CDATA[品　番　　org030
サイズ　　約W140xH220mm
材　質　　マグネット、PVC等
印　刷　　片面フルカラー
外　装　　個別PP袋入]]></a:t>
            </a:r>
          </a:p>
        </p:txBody>
      </p:sp>
      <p:sp>
        <p:nvSpPr>
          <p:cNvPr id="7" name=""/>
          <p:cNvSpPr txBox="1"/>
          <p:nvPr/>
        </p:nvSpPr>
        <p:spPr>
          <a:xfrm>
            <a:off x="6191250" y="6238875"/>
            <a:ext cx="285750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000" spc="0" u="none">
                <a:solidFill>
                  <a:srgbClr val="000000">
                    <a:alpha val="100000"/>
                  </a:srgbClr>
                </a:solidFill>
                <a:latin typeface="Calibri"/>
              </a:rPr>
              <a:t><![CDATA[校了後約35日～]]></a:t>
            </a:r>
          </a:p>
        </p:txBody>
      </p:sp>
      <p:pic>
        <p:nvPicPr>
          <p:cNvPr id="8" name="Image File" descr="Image File PNG"/>
          <p:cNvPicPr>
            <a:picLocks noChangeAspect="1"/>
          </p:cNvPicPr>
          <p:nvPr/>
        </p:nvPicPr>
        <p:blipFill>
          <a:blip r:embed="rId3"/>
          <a:stretch>
            <a:fillRect/>
          </a:stretch>
        </p:blipFill>
        <p:spPr>
          <a:xfrm>
            <a:off x="571500" y="1238250"/>
            <a:ext cx="4629150" cy="3476625"/>
          </a:xfrm>
          <a:prstGeom prst="rect">
            <a:avLst/>
          </a:prstGeom>
          <a:noFill/>
          <a:ln w="12700" cap="flat" cmpd="sng" algn="ctr">
            <a:solidFill>
              <a:srgbClr val="808080">
                <a:alpha val="50000"/>
              </a:srgbClr>
            </a:solidFill>
            <a:prstDash val="solid"/>
            <a:round/>
            <a:headEnd type="none" w="med" len="med"/>
            <a:tailEnd type="none" w="med" len="med"/>
          </a:ln>
        </p:spPr>
      </p:pic>
      <p:pic>
        <p:nvPicPr>
          <p:cNvPr id="9" name="Image File" descr="Image File PNG"/>
          <p:cNvPicPr>
            <a:picLocks noChangeAspect="1"/>
          </p:cNvPicPr>
          <p:nvPr/>
        </p:nvPicPr>
        <p:blipFill>
          <a:blip r:embed="rId4"/>
          <a:stretch>
            <a:fillRect/>
          </a:stretch>
        </p:blipFill>
        <p:spPr>
          <a:xfrm>
            <a:off x="571500" y="4857750"/>
            <a:ext cx="1085850" cy="809625"/>
          </a:xfrm>
          <a:prstGeom prst="rect">
            <a:avLst/>
          </a:prstGeom>
          <a:noFill/>
          <a:ln w="12700" cap="flat" cmpd="sng" algn="ctr">
            <a:solidFill>
              <a:srgbClr val="808080">
                <a:alpha val="50000"/>
              </a:srgbClr>
            </a:solidFill>
            <a:prstDash val="solid"/>
            <a:round/>
            <a:headEnd type="none" w="med" len="med"/>
            <a:tailEnd type="none" w="med" len="med"/>
          </a:ln>
        </p:spPr>
      </p:pic>
    </p:spTree>
  </p:cSld>
  <p:clrMapOvr>
    <a:masterClrMapping/>
  </p:clrMapOvr>
</p:sld>
</file>

<file path=ppt/theme/theme1.xml><?xml version="1.0" encoding="utf-8"?>
<a:theme xmlns:a="http://schemas.openxmlformats.org/drawingml/2006/main" name="Theme44">
  <a:themeElements>
    <a:clrScheme name="Theme44">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eme4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堀 規保</dc:creator>
  <cp:lastModifiedBy/>
  <dcterms:created xsi:type="dcterms:W3CDTF">2023-03-08T02:11:07Z</dcterms:created>
  <dcterms:modified xsi:type="dcterms:W3CDTF">2023-03-23T10:58:25Z</dcterms:modified>
  <dc:title>PowerPoint プレゼンテーション</dc:title>
  <dc:description/>
  <dc:subject/>
  <cp:keywords/>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4" name="HiddenSlides">
    <vt:i4>0</vt:i4>
  </property>
  <property fmtid="{D5CDD505-2E9C-101B-9397-08002B2CF9AE}" pid="6" name="HyperlinksChanged">
    <vt:bool>false</vt:bool>
  </property>
  <property fmtid="{D5CDD505-2E9C-101B-9397-08002B2CF9AE}" pid="8" name="LinksUpToDate">
    <vt:bool>false</vt:bool>
  </property>
  <property fmtid="{D5CDD505-2E9C-101B-9397-08002B2CF9AE}" pid="10" name="MMClips">
    <vt:i4>0</vt:i4>
  </property>
  <property fmtid="{D5CDD505-2E9C-101B-9397-08002B2CF9AE}" pid="12" name="Notes">
    <vt:i4>0</vt:i4>
  </property>
  <property fmtid="{D5CDD505-2E9C-101B-9397-08002B2CF9AE}" pid="14" name="PresentationFormat">
    <vt:lpwstr>A4 210 x 297 mm</vt:lpwstr>
  </property>
  <property fmtid="{D5CDD505-2E9C-101B-9397-08002B2CF9AE}" pid="16" name="ScaleCrop">
    <vt:bool>false</vt:bool>
  </property>
  <property fmtid="{D5CDD505-2E9C-101B-9397-08002B2CF9AE}" pid="18" name="ShareDoc">
    <vt:bool>false</vt:bool>
  </property>
  <property fmtid="{D5CDD505-2E9C-101B-9397-08002B2CF9AE}" pid="20" name="Slides">
    <vt:i4>1</vt:i4>
  </property>
</Properties>
</file>