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906000" cy="68580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over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4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Content over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459375298" r:id="rId1"/>
    <p:sldLayoutId id="2459375299" r:id="rId2"/>
    <p:sldLayoutId id="2459375300" r:id="rId3"/>
    <p:sldLayoutId id="2459375301" r:id="rId4"/>
    <p:sldLayoutId id="2459375302" r:id="rId5"/>
    <p:sldLayoutId id="2459375303" r:id="rId6"/>
    <p:sldLayoutId id="2459375304" r:id="rId7"/>
    <p:sldLayoutId id="2459375305" r:id="rId8"/>
    <p:sldLayoutId id="2459375306" r:id="rId9"/>
    <p:sldLayoutId id="2459375307" r:id="rId10"/>
    <p:sldLayoutId id="2459375308" r:id="rId11"/>
    <p:sldLayoutId id="2459375309" r:id="rId12"/>
  </p:sldLayoutIdLst>
  <p:txStyles>
    <p:titleStyle>
      <a:extLst/>
    </p:titleStyle>
    <p:bodyStyle>
      <a:extLst/>
    </p:bodyStyle>
    <p:otherStyle>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fa3cc6aec09b3772c116eddbc1297bec1.png"/>
  <Relationship Id="rId3" Type="http://schemas.openxmlformats.org/officeDocument/2006/relationships/image" Target="../media/698588f114c982.jpg"/>
  <Relationship Id="rId4" Type="http://schemas.openxmlformats.org/officeDocument/2006/relationships/image" Target="../media/698588f1153623.jpg"/>
  <Relationship Id="rId5" Type="http://schemas.openxmlformats.org/officeDocument/2006/relationships/image" Target="../media/698588f1153d14.jpg"/>
  <Relationship Id="rId6" Type="http://schemas.openxmlformats.org/officeDocument/2006/relationships/image" Target="../media/698588f1154355.jpg"/>
  <Relationship Id="rId7" Type="http://schemas.openxmlformats.org/officeDocument/2006/relationships/image" Target="../media/698588f1154996.jpg"/>
  <Relationship Id="rId8" Type="http://schemas.openxmlformats.org/officeDocument/2006/relationships/image" Target="../media/698588f1157db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877425" cy="7191375"/>
          <a:chOff x="0" y="0"/>
          <a:chExt cx="9877425" cy="7191375"/>
        </a:xfrm>
      </p:grpSpPr>
      <p:pic>
        <p:nvPicPr>
          <p:cNvPr id="1" name="" descr=""/>
          <p:cNvPicPr>
            <a:picLocks noChangeAspect="1"/>
          </p:cNvPicPr>
          <p:nvPr/>
        </p:nvPicPr>
        <p:blipFill>
          <a:blip r:embed="rId2"/>
          <a:stretch>
            <a:fillRect/>
          </a:stretch>
        </p:blipFill>
        <p:spPr>
          <a:xfrm>
            <a:off x="0" y="0"/>
            <a:ext cx="9877425" cy="6858000"/>
          </a:xfrm>
          <a:prstGeom prst="rect">
            <a:avLst/>
          </a:prstGeom>
        </p:spPr>
      </p:pic>
      <p:sp>
        <p:nvSpPr>
          <p:cNvPr id="2" name=""/>
          <p:cNvSpPr txBox="1"/>
          <p:nvPr/>
        </p:nvSpPr>
        <p:spPr>
          <a:xfrm>
            <a:off x="285750" y="95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500" spc="0" u="none">
                <a:solidFill>
                  <a:srgbClr val="000000">
                    <a:alpha val="100000"/>
                  </a:srgbClr>
                </a:solidFill>
                <a:latin typeface="Calibri"/>
              </a:rPr>
              <a:t><![CDATA[ソフトPVCマスコット]]></a:t>
            </a:r>
          </a:p>
        </p:txBody>
      </p:sp>
      <p:sp>
        <p:nvSpPr>
          <p:cNvPr id="3" name=""/>
          <p:cNvSpPr txBox="1"/>
          <p:nvPr/>
        </p:nvSpPr>
        <p:spPr>
          <a:xfrm>
            <a:off x="285750" y="476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500" spc="0" u="none">
                <a:solidFill>
                  <a:srgbClr val="000000">
                    <a:alpha val="100000"/>
                  </a:srgbClr>
                </a:solidFill>
                <a:latin typeface="Calibri"/>
              </a:rPr>
              <a:t><![CDATA[小ロットで気軽に作れるマスコットアイテム！]]></a:t>
            </a:r>
          </a:p>
        </p:txBody>
      </p:sp>
      <p:sp>
        <p:nvSpPr>
          <p:cNvPr id="4" name=""/>
          <p:cNvSpPr txBox="1"/>
          <p:nvPr/>
        </p:nvSpPr>
        <p:spPr>
          <a:xfrm>
            <a:off x="6191250" y="1619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500個から]]></a:t>
            </a:r>
          </a:p>
        </p:txBody>
      </p:sp>
      <p:sp>
        <p:nvSpPr>
          <p:cNvPr id="5" name=""/>
          <p:cNvSpPr txBox="1"/>
          <p:nvPr/>
        </p:nvSpPr>
        <p:spPr>
          <a:xfrm>
            <a:off x="6191250" y="2381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900" spc="0" u="none">
                <a:solidFill>
                  <a:srgbClr val="000000">
                    <a:alpha val="100000"/>
                  </a:srgbClr>
                </a:solidFill>
                <a:latin typeface="Calibri"/>
              </a:rPr>
              <a:t><![CDATA[ソフトPVCで作製するので型代、納期も気にならない。
キャラクターをお持ちのお客様に最適なノベルティグッズです。
型から作製する受注生産なので完全オリジナルのアイテムができます。
一番人気はキーホルダータイプです。]]></a:t>
            </a:r>
          </a:p>
        </p:txBody>
      </p:sp>
      <p:sp>
        <p:nvSpPr>
          <p:cNvPr id="6" name=""/>
          <p:cNvSpPr txBox="1"/>
          <p:nvPr/>
        </p:nvSpPr>
        <p:spPr>
          <a:xfrm>
            <a:off x="6191250" y="457200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品　番　　org171
サイズ　　オリジナルサイズ可
材　質　　ソフトPVC（ATBC-PVC）等
外　装　　個別PP袋入]]></a:t>
            </a:r>
          </a:p>
        </p:txBody>
      </p:sp>
      <p:sp>
        <p:nvSpPr>
          <p:cNvPr id="7" name=""/>
          <p:cNvSpPr txBox="1"/>
          <p:nvPr/>
        </p:nvSpPr>
        <p:spPr>
          <a:xfrm>
            <a:off x="6191250" y="6238875"/>
            <a:ext cx="28575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校了後約30日～]]></a:t>
            </a:r>
          </a:p>
        </p:txBody>
      </p:sp>
      <p:pic>
        <p:nvPicPr>
          <p:cNvPr id="8" name="Image File" descr="Image File PNG"/>
          <p:cNvPicPr>
            <a:picLocks noChangeAspect="1"/>
          </p:cNvPicPr>
          <p:nvPr/>
        </p:nvPicPr>
        <p:blipFill>
          <a:blip r:embed="rId3"/>
          <a:stretch>
            <a:fillRect/>
          </a:stretch>
        </p:blipFill>
        <p:spPr>
          <a:xfrm>
            <a:off x="571500" y="1238250"/>
            <a:ext cx="4629150" cy="3476625"/>
          </a:xfrm>
          <a:prstGeom prst="rect">
            <a:avLst/>
          </a:prstGeom>
          <a:noFill/>
          <a:ln w="12700" cap="flat" cmpd="sng" algn="ctr">
            <a:solidFill>
              <a:srgbClr val="808080">
                <a:alpha val="50000"/>
              </a:srgbClr>
            </a:solidFill>
            <a:prstDash val="solid"/>
            <a:round/>
            <a:headEnd type="none" w="med" len="med"/>
            <a:tailEnd type="none" w="med" len="med"/>
          </a:ln>
        </p:spPr>
      </p:pic>
      <p:pic>
        <p:nvPicPr>
          <p:cNvPr id="9" name="Image File" descr="Image File PNG"/>
          <p:cNvPicPr>
            <a:picLocks noChangeAspect="1"/>
          </p:cNvPicPr>
          <p:nvPr/>
        </p:nvPicPr>
        <p:blipFill>
          <a:blip r:embed="rId4"/>
          <a:stretch>
            <a:fillRect/>
          </a:stretch>
        </p:blipFill>
        <p:spPr>
          <a:xfrm>
            <a:off x="571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0" name="Image File" descr="Image File PNG"/>
          <p:cNvPicPr>
            <a:picLocks noChangeAspect="1"/>
          </p:cNvPicPr>
          <p:nvPr/>
        </p:nvPicPr>
        <p:blipFill>
          <a:blip r:embed="rId5"/>
          <a:stretch>
            <a:fillRect/>
          </a:stretch>
        </p:blipFill>
        <p:spPr>
          <a:xfrm>
            <a:off x="1905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1" name="Image File" descr="Image File PNG"/>
          <p:cNvPicPr>
            <a:picLocks noChangeAspect="1"/>
          </p:cNvPicPr>
          <p:nvPr/>
        </p:nvPicPr>
        <p:blipFill>
          <a:blip r:embed="rId6"/>
          <a:stretch>
            <a:fillRect/>
          </a:stretch>
        </p:blipFill>
        <p:spPr>
          <a:xfrm>
            <a:off x="3238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2" name="Image File" descr="Image File PNG"/>
          <p:cNvPicPr>
            <a:picLocks noChangeAspect="1"/>
          </p:cNvPicPr>
          <p:nvPr/>
        </p:nvPicPr>
        <p:blipFill>
          <a:blip r:embed="rId7"/>
          <a:stretch>
            <a:fillRect/>
          </a:stretch>
        </p:blipFill>
        <p:spPr>
          <a:xfrm>
            <a:off x="4572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3" name="Image File" descr="Image File PNG"/>
          <p:cNvPicPr>
            <a:picLocks noChangeAspect="1"/>
          </p:cNvPicPr>
          <p:nvPr/>
        </p:nvPicPr>
        <p:blipFill>
          <a:blip r:embed="rId8"/>
          <a:stretch>
            <a:fillRect/>
          </a:stretch>
        </p:blipFill>
        <p:spPr>
          <a:xfrm>
            <a:off x="571500" y="5905500"/>
            <a:ext cx="1085850" cy="809625"/>
          </a:xfrm>
          <a:prstGeom prst="rect">
            <a:avLst/>
          </a:prstGeom>
          <a:noFill/>
          <a:ln w="12700" cap="flat" cmpd="sng" algn="ctr">
            <a:solidFill>
              <a:srgbClr val="808080">
                <a:alpha val="50000"/>
              </a:srgbClr>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heme60">
  <a:themeElements>
    <a:clrScheme name="Theme60">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堀 規保</dc:creator>
  <cp:lastModifiedBy/>
  <dcterms:created xsi:type="dcterms:W3CDTF">2023-03-08T02:11:07Z</dcterms:created>
  <dcterms:modified xsi:type="dcterms:W3CDTF">2023-03-23T10:58:25Z</dcterms:modified>
  <dc:title>PowerPoint プレゼンテーション</dc:title>
  <dc:description/>
  <dc:subject/>
  <cp:keyword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4" name="HiddenSlides">
    <vt:i4>0</vt:i4>
  </property>
  <property fmtid="{D5CDD505-2E9C-101B-9397-08002B2CF9AE}" pid="6" name="HyperlinksChanged">
    <vt:bool>false</vt:bool>
  </property>
  <property fmtid="{D5CDD505-2E9C-101B-9397-08002B2CF9AE}" pid="8" name="LinksUpToDate">
    <vt:bool>false</vt:bool>
  </property>
  <property fmtid="{D5CDD505-2E9C-101B-9397-08002B2CF9AE}" pid="10" name="MMClips">
    <vt:i4>0</vt:i4>
  </property>
  <property fmtid="{D5CDD505-2E9C-101B-9397-08002B2CF9AE}" pid="12" name="Notes">
    <vt:i4>0</vt:i4>
  </property>
  <property fmtid="{D5CDD505-2E9C-101B-9397-08002B2CF9AE}" pid="14" name="PresentationFormat">
    <vt:lpwstr>A4 210 x 297 mm</vt:lpwstr>
  </property>
  <property fmtid="{D5CDD505-2E9C-101B-9397-08002B2CF9AE}" pid="16" name="ScaleCrop">
    <vt:bool>false</vt:bool>
  </property>
  <property fmtid="{D5CDD505-2E9C-101B-9397-08002B2CF9AE}" pid="18" name="ShareDoc">
    <vt:bool>false</vt:bool>
  </property>
  <property fmtid="{D5CDD505-2E9C-101B-9397-08002B2CF9AE}" pid="20" name="Slides">
    <vt:i4>1</vt:i4>
  </property>
</Properties>
</file>