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03195067" r:id="rId1"/>
    <p:sldLayoutId id="2403195068" r:id="rId2"/>
    <p:sldLayoutId id="2403195069" r:id="rId3"/>
    <p:sldLayoutId id="2403195070" r:id="rId4"/>
    <p:sldLayoutId id="2403195071" r:id="rId5"/>
    <p:sldLayoutId id="2403195072" r:id="rId6"/>
    <p:sldLayoutId id="2403195073" r:id="rId7"/>
    <p:sldLayoutId id="2403195074" r:id="rId8"/>
    <p:sldLayoutId id="2403195075" r:id="rId9"/>
    <p:sldLayoutId id="2403195076" r:id="rId10"/>
    <p:sldLayoutId id="2403195077" r:id="rId11"/>
    <p:sldLayoutId id="2403195078"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1f2c138a6fb5b100ea4402c899117cc1.png"/>
  <Relationship Id="rId3" Type="http://schemas.openxmlformats.org/officeDocument/2006/relationships/image" Target="../media/662c4aea8d5cf2.jpg"/>
  <Relationship Id="rId4" Type="http://schemas.openxmlformats.org/officeDocument/2006/relationships/image" Target="../media/662c4aea8d6e43.jpg"/>
  <Relationship Id="rId5" Type="http://schemas.openxmlformats.org/officeDocument/2006/relationships/image" Target="../media/662c4aea8d7804.jpg"/>
  <Relationship Id="rId6" Type="http://schemas.openxmlformats.org/officeDocument/2006/relationships/image" Target="../media/662c4aea8d8205.jpg"/>
  <Relationship Id="rId7" Type="http://schemas.openxmlformats.org/officeDocument/2006/relationships/image" Target="../media/662c4aea8d894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ソフトPVCマスコット]]></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小ロットで気軽に作れるマスコットアイテム！]]></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ソフトPVCで作製するので型代、納期も気にならない。
キャラクターをお持ちのお客様に最適なノベルティグッズです。
型から作製する受注生産なので完全オリジナルのアイテムができます。
一番人気はキーホルダータイプで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171
サイズ　　オリジナルサイズ可
材　質　　ソフトPVC（ATBC-PVC）等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2" name="Image File" descr="Image File PNG"/>
          <p:cNvPicPr>
            <a:picLocks noChangeAspect="1"/>
          </p:cNvPicPr>
          <p:nvPr/>
        </p:nvPicPr>
        <p:blipFill>
          <a:blip r:embed="rId7"/>
          <a:stretch>
            <a:fillRect/>
          </a:stretch>
        </p:blipFill>
        <p:spPr>
          <a:xfrm>
            <a:off x="45720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