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171169" r:id="rId1"/>
    <p:sldLayoutId id="2454171170" r:id="rId2"/>
    <p:sldLayoutId id="2454171171" r:id="rId3"/>
    <p:sldLayoutId id="2454171172" r:id="rId4"/>
    <p:sldLayoutId id="2454171173" r:id="rId5"/>
    <p:sldLayoutId id="2454171174" r:id="rId6"/>
    <p:sldLayoutId id="2454171175" r:id="rId7"/>
    <p:sldLayoutId id="2454171176" r:id="rId8"/>
    <p:sldLayoutId id="2454171177" r:id="rId9"/>
    <p:sldLayoutId id="2454171178" r:id="rId10"/>
    <p:sldLayoutId id="2454171179" r:id="rId11"/>
    <p:sldLayoutId id="245417118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c6c79844dc55cc435b6c9a1d6fdba791.png"/>
  <Relationship Id="rId3" Type="http://schemas.openxmlformats.org/officeDocument/2006/relationships/image" Target="../media/69362050b59a92.jpg"/>
  <Relationship Id="rId4" Type="http://schemas.openxmlformats.org/officeDocument/2006/relationships/image" Target="../media/69362050b7dda3.jpg"/>
  <Relationship Id="rId5" Type="http://schemas.openxmlformats.org/officeDocument/2006/relationships/image" Target="../media/69362050b82b64.jpg"/>
  <Relationship Id="rId6" Type="http://schemas.openxmlformats.org/officeDocument/2006/relationships/image" Target="../media/69362050b89c65.jpg"/>
  <Relationship Id="rId7" Type="http://schemas.openxmlformats.org/officeDocument/2006/relationships/image" Target="../media/69362050b93616.jpg"/>
  <Relationship Id="rId8" Type="http://schemas.openxmlformats.org/officeDocument/2006/relationships/image" Target="../media/69362050b9b89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ラゲッジ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旅行・ゴルフ・プールや温泉のバッグの目印に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名札っぽく見えないから気兼なく使用できます。
空港や旅先で世界中にPR!ラゲッジタグがオリジナル製作可能です♪オリジナル型&カラフルなタグは新鮮。目立つこと間違いなし!旅行トランク、ゴルフバッグ、スーツケース、ペットキャリーはもちろん水も平気だから、プールバッグや温泉バッグにつけても便利♪オシャレのワンポイントにも。ブランドロゴ、キャラクターはもちろん商品写真をそのままタグにしてもユニーク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57
サイズ　　参考サイズ：約66x230mm等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