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08636" r:id="rId1"/>
    <p:sldLayoutId id="2440608637" r:id="rId2"/>
    <p:sldLayoutId id="2440608638" r:id="rId3"/>
    <p:sldLayoutId id="2440608639" r:id="rId4"/>
    <p:sldLayoutId id="2440608640" r:id="rId5"/>
    <p:sldLayoutId id="2440608641" r:id="rId6"/>
    <p:sldLayoutId id="2440608642" r:id="rId7"/>
    <p:sldLayoutId id="2440608643" r:id="rId8"/>
    <p:sldLayoutId id="2440608644" r:id="rId9"/>
    <p:sldLayoutId id="2440608645" r:id="rId10"/>
    <p:sldLayoutId id="2440608646" r:id="rId11"/>
    <p:sldLayoutId id="244060864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ad8539f7130aba28fbfd671e731684e1.png"/>
  <Relationship Id="rId3" Type="http://schemas.openxmlformats.org/officeDocument/2006/relationships/image" Target="../media/68672dab847a62.jpg"/>
  <Relationship Id="rId4" Type="http://schemas.openxmlformats.org/officeDocument/2006/relationships/image" Target="../media/68672dab8509e3.jpg"/>
  <Relationship Id="rId5" Type="http://schemas.openxmlformats.org/officeDocument/2006/relationships/image" Target="../media/68672dab854d04.jpg"/>
  <Relationship Id="rId6" Type="http://schemas.openxmlformats.org/officeDocument/2006/relationships/image" Target="../media/68672dab859595.jpg"/>
  <Relationship Id="rId7" Type="http://schemas.openxmlformats.org/officeDocument/2006/relationships/image" Target="../media/68672dab85e11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旅行・ゴルフ・プールや温泉のバッグの目印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名札っぽく見えないから気兼なく使用できます。
空港や旅先で世界中にPR!ラゲッジタグがオリジナル製作可能です♪オリジナル型&カラフルなタグは新鮮。目立つこと間違いなし!旅行トランク、ゴルフバッグ、スーツケース、ペットキャリーはもちろん水も平気だから、プールバッグや温泉バッグにつけても便利♪オシャレのワンポイントにも。ブランドロゴ、キャラクターはもちろん商品写真をそのままタグにしてもユニーク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7
サイズ　　参考サイズ：約66x230mm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