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318" r:id="rId1"/>
    <p:sldLayoutId id="2432718319" r:id="rId2"/>
    <p:sldLayoutId id="2432718320" r:id="rId3"/>
    <p:sldLayoutId id="2432718321" r:id="rId4"/>
    <p:sldLayoutId id="2432718322" r:id="rId5"/>
    <p:sldLayoutId id="2432718323" r:id="rId6"/>
    <p:sldLayoutId id="2432718324" r:id="rId7"/>
    <p:sldLayoutId id="2432718325" r:id="rId8"/>
    <p:sldLayoutId id="2432718326" r:id="rId9"/>
    <p:sldLayoutId id="2432718327" r:id="rId10"/>
    <p:sldLayoutId id="2432718328" r:id="rId11"/>
    <p:sldLayoutId id="243271832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7457c6f709696ff24449d0ba31639b01.png"/>
  <Relationship Id="rId3" Type="http://schemas.openxmlformats.org/officeDocument/2006/relationships/image" Target="../media/67eec81d36f9b2.jpg"/>
  <Relationship Id="rId4" Type="http://schemas.openxmlformats.org/officeDocument/2006/relationships/image" Target="../media/67eec81d3728f3.jpg"/>
  <Relationship Id="rId5" Type="http://schemas.openxmlformats.org/officeDocument/2006/relationships/image" Target="../media/67eec81d375494.jpg"/>
  <Relationship Id="rId6" Type="http://schemas.openxmlformats.org/officeDocument/2006/relationships/image" Target="../media/67eec81d378cf5.jpg"/>
  <Relationship Id="rId7" Type="http://schemas.openxmlformats.org/officeDocument/2006/relationships/image" Target="../media/67eec81d37c76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ラゲッジ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旅行・ゴルフ・プールや温泉のバッグの目印に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名札っぽく見えないから気兼なく使用できます。
空港や旅先で世界中にPR!ラゲッジタグがオリジナル製作可能です♪オリジナル型&カラフルなタグは新鮮。目立つこと間違いなし!旅行トランク、ゴルフバッグ、スーツケース、ペットキャリーはもちろん水も平気だから、プールバッグや温泉バッグにつけても便利♪オシャレのワンポイントにも。ブランドロゴ、キャラクターはもちろん商品写真をそのままタグにしてもユニーク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7
サイズ　　参考サイズ：約66x230mm等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