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11086286" r:id="rId1"/>
    <p:sldLayoutId id="2411086287" r:id="rId2"/>
    <p:sldLayoutId id="2411086288" r:id="rId3"/>
    <p:sldLayoutId id="2411086289" r:id="rId4"/>
    <p:sldLayoutId id="2411086290" r:id="rId5"/>
    <p:sldLayoutId id="2411086291" r:id="rId6"/>
    <p:sldLayoutId id="2411086292" r:id="rId7"/>
    <p:sldLayoutId id="2411086293" r:id="rId8"/>
    <p:sldLayoutId id="2411086294" r:id="rId9"/>
    <p:sldLayoutId id="2411086295" r:id="rId10"/>
    <p:sldLayoutId id="2411086296" r:id="rId11"/>
    <p:sldLayoutId id="241108629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eca6f97dc13a6cb4b21440518be26dc1.png"/>
  <Relationship Id="rId3" Type="http://schemas.openxmlformats.org/officeDocument/2006/relationships/image" Target="../media/66a4b3fd83b3e2.jpg"/>
  <Relationship Id="rId4" Type="http://schemas.openxmlformats.org/officeDocument/2006/relationships/image" Target="../media/66a4b3fd83e9b3.jpg"/>
  <Relationship Id="rId5" Type="http://schemas.openxmlformats.org/officeDocument/2006/relationships/image" Target="../media/66a4b3fd8412f4.jpg"/>
  <Relationship Id="rId6" Type="http://schemas.openxmlformats.org/officeDocument/2006/relationships/image" Target="../media/66a4b3fd844545.jpg"/>
  <Relationship Id="rId7" Type="http://schemas.openxmlformats.org/officeDocument/2006/relationships/image" Target="../media/66a4b3fd84757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ラゲッジタ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旅行・ゴルフ・プールや温泉のバッグの目印に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名札っぽく見えないから気兼なく使用できます。
空港や旅先で世界中にPR!ラゲッジタグがオリジナル製作可能です♪オリジナル型&カラフルなタグは新鮮。目立つこと間違いなし!旅行トランク、ゴルフバッグ、スーツケース、ペットキャリーはもちろん水も平気だから、プールバッグや温泉バッグにつけても便利♪オシャレのワンポイントにも。ブランドロゴ、キャラクターはもちろん商品写真をそのままタグにしてもユニーク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7
サイズ　　参考サイズ：約66x230mm等
材　質　　PVC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