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564523" r:id="rId1"/>
    <p:sldLayoutId id="2453564524" r:id="rId2"/>
    <p:sldLayoutId id="2453564525" r:id="rId3"/>
    <p:sldLayoutId id="2453564526" r:id="rId4"/>
    <p:sldLayoutId id="2453564527" r:id="rId5"/>
    <p:sldLayoutId id="2453564528" r:id="rId6"/>
    <p:sldLayoutId id="2453564529" r:id="rId7"/>
    <p:sldLayoutId id="2453564530" r:id="rId8"/>
    <p:sldLayoutId id="2453564531" r:id="rId9"/>
    <p:sldLayoutId id="2453564532" r:id="rId10"/>
    <p:sldLayoutId id="2453564533" r:id="rId11"/>
    <p:sldLayoutId id="2453564534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bde11768da9aaa949d44ba0a3804ff61.png"/>
  <Relationship Id="rId3" Type="http://schemas.openxmlformats.org/officeDocument/2006/relationships/image" Target="../media/692cde9aba8c02.jpg"/>
  <Relationship Id="rId4" Type="http://schemas.openxmlformats.org/officeDocument/2006/relationships/image" Target="../media/692cde9abb0b63.jpg"/>
  <Relationship Id="rId5" Type="http://schemas.openxmlformats.org/officeDocument/2006/relationships/image" Target="../media/692cde9abb77c4.jpg"/>
  <Relationship Id="rId6" Type="http://schemas.openxmlformats.org/officeDocument/2006/relationships/image" Target="../media/692cde9abbcbc5.jpg"/>
  <Relationship Id="rId7" Type="http://schemas.openxmlformats.org/officeDocument/2006/relationships/image" Target="../media/692cde9abcb0d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木製マッサージロー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手軽にマッサージができます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セルフケアアイテム
オリジナルレーザー名入れが可能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5
サイズ　　約110×85mm
材　質　　木等
名入れ　　レーザー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