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319" r:id="rId1"/>
    <p:sldLayoutId id="2432718320" r:id="rId2"/>
    <p:sldLayoutId id="2432718321" r:id="rId3"/>
    <p:sldLayoutId id="2432718322" r:id="rId4"/>
    <p:sldLayoutId id="2432718323" r:id="rId5"/>
    <p:sldLayoutId id="2432718324" r:id="rId6"/>
    <p:sldLayoutId id="2432718325" r:id="rId7"/>
    <p:sldLayoutId id="2432718326" r:id="rId8"/>
    <p:sldLayoutId id="2432718327" r:id="rId9"/>
    <p:sldLayoutId id="2432718328" r:id="rId10"/>
    <p:sldLayoutId id="2432718329" r:id="rId11"/>
    <p:sldLayoutId id="243271833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92d11c940409ea9ec87b884cd87dd31.png"/>
  <Relationship Id="rId3" Type="http://schemas.openxmlformats.org/officeDocument/2006/relationships/image" Target="../media/67eec81eb3b062.jpg"/>
  <Relationship Id="rId4" Type="http://schemas.openxmlformats.org/officeDocument/2006/relationships/image" Target="../media/67eec81eb45c83.jpg"/>
  <Relationship Id="rId5" Type="http://schemas.openxmlformats.org/officeDocument/2006/relationships/image" Target="../media/67eec81eb4b1f4.jpg"/>
  <Relationship Id="rId6" Type="http://schemas.openxmlformats.org/officeDocument/2006/relationships/image" Target="../media/67eec81eb50dc5.jpg"/>
  <Relationship Id="rId7" Type="http://schemas.openxmlformats.org/officeDocument/2006/relationships/image" Target="../media/67eec81eb5d17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木製マッサージローラ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手軽にマッサージができます。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セルフケアアイテム
オリジナルレーザー名入れが可能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5
サイズ　　約110×85mm
材　質　　木等
名入れ　　レーザー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