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620736" r:id="rId1"/>
    <p:sldLayoutId id="2440620737" r:id="rId2"/>
    <p:sldLayoutId id="2440620738" r:id="rId3"/>
    <p:sldLayoutId id="2440620739" r:id="rId4"/>
    <p:sldLayoutId id="2440620740" r:id="rId5"/>
    <p:sldLayoutId id="2440620741" r:id="rId6"/>
    <p:sldLayoutId id="2440620742" r:id="rId7"/>
    <p:sldLayoutId id="2440620743" r:id="rId8"/>
    <p:sldLayoutId id="2440620744" r:id="rId9"/>
    <p:sldLayoutId id="2440620745" r:id="rId10"/>
    <p:sldLayoutId id="2440620746" r:id="rId11"/>
    <p:sldLayoutId id="2440620747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5e1bdcb3a4a02b51bfe05fe7d8378421.png"/>
  <Relationship Id="rId3" Type="http://schemas.openxmlformats.org/officeDocument/2006/relationships/image" Target="../media/68675cef75d802.jpg"/>
  <Relationship Id="rId4" Type="http://schemas.openxmlformats.org/officeDocument/2006/relationships/image" Target="../media/68675cef76aeb3.jpg"/>
  <Relationship Id="rId5" Type="http://schemas.openxmlformats.org/officeDocument/2006/relationships/image" Target="../media/68675cef7732c4.jpg"/>
  <Relationship Id="rId6" Type="http://schemas.openxmlformats.org/officeDocument/2006/relationships/image" Target="../media/68675cef77b905.jpg"/>
  <Relationship Id="rId7" Type="http://schemas.openxmlformats.org/officeDocument/2006/relationships/image" Target="../media/68675cef78d58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木製マッサージローラー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手軽にマッサージができます。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セルフケアアイテム
オリジナルレーザー名入れが可能です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85
サイズ　　約110×85mm
材　質　　木等
名入れ　　レーザー　　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