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611642" r:id="rId1"/>
    <p:sldLayoutId id="2457611643" r:id="rId2"/>
    <p:sldLayoutId id="2457611644" r:id="rId3"/>
    <p:sldLayoutId id="2457611645" r:id="rId4"/>
    <p:sldLayoutId id="2457611646" r:id="rId5"/>
    <p:sldLayoutId id="2457611647" r:id="rId6"/>
    <p:sldLayoutId id="2457611648" r:id="rId7"/>
    <p:sldLayoutId id="2457611649" r:id="rId8"/>
    <p:sldLayoutId id="2457611650" r:id="rId9"/>
    <p:sldLayoutId id="2457611651" r:id="rId10"/>
    <p:sldLayoutId id="2457611652" r:id="rId11"/>
    <p:sldLayoutId id="245761165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1d6589a2b92d9f9ec14340bcbbb0b061.png"/>
  <Relationship Id="rId3" Type="http://schemas.openxmlformats.org/officeDocument/2006/relationships/image" Target="../media/696a9fa9d77022.jpg"/>
  <Relationship Id="rId4" Type="http://schemas.openxmlformats.org/officeDocument/2006/relationships/image" Target="../media/696a9fa9d839c3.jpg"/>
  <Relationship Id="rId5" Type="http://schemas.openxmlformats.org/officeDocument/2006/relationships/image" Target="../media/696a9fa9d84e74.jpg"/>
  <Relationship Id="rId6" Type="http://schemas.openxmlformats.org/officeDocument/2006/relationships/image" Target="../media/696a9fa9d8618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反射キーホルダー（オリジナル型）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防災や交通安全に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暗闇でクルマのライトなどに当たって反射
バッグや鍵に付けておけば、いざという時に役に立つこと間違いなし
500個から型から作る完全オリジナルアイテム
印刷もオリジナルデザインでシルク印刷やフルカラー印刷が可能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120
サイズ　　約50×70mm（参考サイズ）
材　質　　PVC等
印　刷　　シルク・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