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906000" cy="6858000"/>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Content over Content">
    <p:spTree>
      <p:nvGrpSpPr>
        <p:cNvPr id="1" name=""/>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4 Content">
    <p:spTree>
      <p:nvGrpSpPr>
        <p:cNvPr id="1" name=""/>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6 Content">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Content">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2 Content">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entered Text">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2 Content and Content">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Content and 2 Content">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2 Content over Content">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bg2="lt2" tx1="dk1" tx2="dk2" accent1="accent1" accent2="accent2" accent3="accent3" accent4="accent4" accent5="accent5" accent6="accent6" hlink="hlink" folHlink="folHlink"/>
  <p:sldLayoutIdLst>
    <p:sldLayoutId id="2422318091" r:id="rId1"/>
    <p:sldLayoutId id="2422318092" r:id="rId2"/>
    <p:sldLayoutId id="2422318093" r:id="rId3"/>
    <p:sldLayoutId id="2422318094" r:id="rId4"/>
    <p:sldLayoutId id="2422318095" r:id="rId5"/>
    <p:sldLayoutId id="2422318096" r:id="rId6"/>
    <p:sldLayoutId id="2422318097" r:id="rId7"/>
    <p:sldLayoutId id="2422318098" r:id="rId8"/>
    <p:sldLayoutId id="2422318099" r:id="rId9"/>
    <p:sldLayoutId id="2422318100" r:id="rId10"/>
    <p:sldLayoutId id="2422318101" r:id="rId11"/>
    <p:sldLayoutId id="2422318102" r:id="rId12"/>
  </p:sldLayoutIdLst>
  <p:txStyles>
    <p:titleStyle>
      <a:extLst/>
    </p:titleStyle>
    <p:bodyStyle>
      <a:extLst/>
    </p:bodyStyle>
    <p:otherStyle>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aca9dba0c95d8f3816028c2786c63961.png"/>
  <Relationship Id="rId3" Type="http://schemas.openxmlformats.org/officeDocument/2006/relationships/image" Target="../media/6750163a40b372.jpg"/>
  <Relationship Id="rId4" Type="http://schemas.openxmlformats.org/officeDocument/2006/relationships/image" Target="../media/6750163a41db13.jpg"/>
  <Relationship Id="rId5" Type="http://schemas.openxmlformats.org/officeDocument/2006/relationships/image" Target="../media/6750163a422f94.jpg"/>
  <Relationship Id="rId6" Type="http://schemas.openxmlformats.org/officeDocument/2006/relationships/image" Target="../media/6750163a427ee5.jpg"/>
  <Relationship Id="rId7" Type="http://schemas.openxmlformats.org/officeDocument/2006/relationships/image" Target="../media/6750163a42ca5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9877425" cy="7191375"/>
          <a:chOff x="0" y="0"/>
          <a:chExt cx="9877425" cy="7191375"/>
        </a:xfrm>
      </p:grpSpPr>
      <p:pic>
        <p:nvPicPr>
          <p:cNvPr id="1" name="" descr=""/>
          <p:cNvPicPr>
            <a:picLocks noChangeAspect="1"/>
          </p:cNvPicPr>
          <p:nvPr/>
        </p:nvPicPr>
        <p:blipFill>
          <a:blip r:embed="rId2"/>
          <a:stretch>
            <a:fillRect/>
          </a:stretch>
        </p:blipFill>
        <p:spPr>
          <a:xfrm>
            <a:off x="0" y="0"/>
            <a:ext cx="9877425" cy="6858000"/>
          </a:xfrm>
          <a:prstGeom prst="rect">
            <a:avLst/>
          </a:prstGeom>
        </p:spPr>
      </p:pic>
      <p:sp>
        <p:nvSpPr>
          <p:cNvPr id="2" name=""/>
          <p:cNvSpPr txBox="1"/>
          <p:nvPr/>
        </p:nvSpPr>
        <p:spPr>
          <a:xfrm>
            <a:off x="285750" y="95250"/>
            <a:ext cx="952500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2500" spc="0" u="none">
                <a:solidFill>
                  <a:srgbClr val="000000">
                    <a:alpha val="100000"/>
                  </a:srgbClr>
                </a:solidFill>
                <a:latin typeface="Calibri"/>
              </a:rPr>
              <a:t><![CDATA[エコロプッシュ]]></a:t>
            </a:r>
          </a:p>
        </p:txBody>
      </p:sp>
      <p:sp>
        <p:nvSpPr>
          <p:cNvPr id="3" name=""/>
          <p:cNvSpPr txBox="1"/>
          <p:nvPr/>
        </p:nvSpPr>
        <p:spPr>
          <a:xfrm>
            <a:off x="285750" y="476250"/>
            <a:ext cx="952500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500" spc="0" u="none">
                <a:solidFill>
                  <a:srgbClr val="000000">
                    <a:alpha val="100000"/>
                  </a:srgbClr>
                </a:solidFill>
                <a:latin typeface="Calibri"/>
              </a:rPr>
              <a:t><![CDATA[取り付けカンタン♪使いたい量だけ出せる♪エコ&節約グッズ]]></a:t>
            </a:r>
          </a:p>
        </p:txBody>
      </p:sp>
      <p:sp>
        <p:nvSpPr>
          <p:cNvPr id="4" name=""/>
          <p:cNvSpPr txBox="1"/>
          <p:nvPr/>
        </p:nvSpPr>
        <p:spPr>
          <a:xfrm>
            <a:off x="6191250" y="1619250"/>
            <a:ext cx="333375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500個から]]></a:t>
            </a:r>
          </a:p>
        </p:txBody>
      </p:sp>
      <p:sp>
        <p:nvSpPr>
          <p:cNvPr id="5" name=""/>
          <p:cNvSpPr txBox="1"/>
          <p:nvPr/>
        </p:nvSpPr>
        <p:spPr>
          <a:xfrm>
            <a:off x="6191250" y="2381250"/>
            <a:ext cx="333375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700" spc="0" u="none">
                <a:solidFill>
                  <a:srgbClr val="000000">
                    <a:alpha val="100000"/>
                  </a:srgbClr>
                </a:solidFill>
                <a:latin typeface="Calibri"/>
              </a:rPr>
              <a:t><![CDATA[シャンプーやリンス、ハンドソープなどの出過ぎを防いでお手軽に節約!
ムダを減らして環境にも優しいアイデアグッズをオリジナル型で制作できます。色々なボトルに使えるから、いくつあっても困らない。お手軽サイズだから街頭配布やベタ付にも。エコの取り組みをアピールするのにもピッタリ!ポンプの首の付け根部分にエコロプッシュを取り付けます。(3つの穴から合うサイズを取り付けて下さい。)エコロプッシュの厚みの分、ポンプを最後まで押し切らないから使用量を減らす事が出来ます♪さらに、エコロプッシュを重ねて取り付ければ、首の長さに合わせて使用量を調節できます。エコロプッシュを取り付けるごとに、節約ができる量が増えます。]]></a:t>
            </a:r>
          </a:p>
        </p:txBody>
      </p:sp>
      <p:sp>
        <p:nvSpPr>
          <p:cNvPr id="6" name=""/>
          <p:cNvSpPr txBox="1"/>
          <p:nvPr/>
        </p:nvSpPr>
        <p:spPr>
          <a:xfrm>
            <a:off x="6191250" y="4572000"/>
            <a:ext cx="333375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品　番　　org066
サイズ　　約55×50×5mm（りんご型）
材　質　　ソフトPVC(ATBC-PVC)
外　装　　個別PP袋入]]></a:t>
            </a:r>
          </a:p>
        </p:txBody>
      </p:sp>
      <p:sp>
        <p:nvSpPr>
          <p:cNvPr id="7" name=""/>
          <p:cNvSpPr txBox="1"/>
          <p:nvPr/>
        </p:nvSpPr>
        <p:spPr>
          <a:xfrm>
            <a:off x="6191250" y="6238875"/>
            <a:ext cx="285750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校了後約30日～]]></a:t>
            </a:r>
          </a:p>
        </p:txBody>
      </p:sp>
      <p:pic>
        <p:nvPicPr>
          <p:cNvPr id="8" name="Image File" descr="Image File PNG"/>
          <p:cNvPicPr>
            <a:picLocks noChangeAspect="1"/>
          </p:cNvPicPr>
          <p:nvPr/>
        </p:nvPicPr>
        <p:blipFill>
          <a:blip r:embed="rId3"/>
          <a:stretch>
            <a:fillRect/>
          </a:stretch>
        </p:blipFill>
        <p:spPr>
          <a:xfrm>
            <a:off x="571500" y="1238250"/>
            <a:ext cx="5219700" cy="3476625"/>
          </a:xfrm>
          <a:prstGeom prst="rect">
            <a:avLst/>
          </a:prstGeom>
          <a:noFill/>
          <a:ln w="12700" cap="flat" cmpd="sng" algn="ctr">
            <a:solidFill>
              <a:srgbClr val="808080">
                <a:alpha val="50000"/>
              </a:srgbClr>
            </a:solidFill>
            <a:prstDash val="solid"/>
            <a:round/>
            <a:headEnd type="none" w="med" len="med"/>
            <a:tailEnd type="none" w="med" len="med"/>
          </a:ln>
        </p:spPr>
      </p:pic>
      <p:pic>
        <p:nvPicPr>
          <p:cNvPr id="9" name="Image File" descr="Image File PNG"/>
          <p:cNvPicPr>
            <a:picLocks noChangeAspect="1"/>
          </p:cNvPicPr>
          <p:nvPr/>
        </p:nvPicPr>
        <p:blipFill>
          <a:blip r:embed="rId4"/>
          <a:stretch>
            <a:fillRect/>
          </a:stretch>
        </p:blipFill>
        <p:spPr>
          <a:xfrm>
            <a:off x="571500" y="4857750"/>
            <a:ext cx="1219200" cy="809625"/>
          </a:xfrm>
          <a:prstGeom prst="rect">
            <a:avLst/>
          </a:prstGeom>
          <a:noFill/>
          <a:ln w="12700" cap="flat" cmpd="sng" algn="ctr">
            <a:solidFill>
              <a:srgbClr val="808080">
                <a:alpha val="50000"/>
              </a:srgbClr>
            </a:solidFill>
            <a:prstDash val="solid"/>
            <a:round/>
            <a:headEnd type="none" w="med" len="med"/>
            <a:tailEnd type="none" w="med" len="med"/>
          </a:ln>
        </p:spPr>
      </p:pic>
      <p:pic>
        <p:nvPicPr>
          <p:cNvPr id="10" name="Image File" descr="Image File PNG"/>
          <p:cNvPicPr>
            <a:picLocks noChangeAspect="1"/>
          </p:cNvPicPr>
          <p:nvPr/>
        </p:nvPicPr>
        <p:blipFill>
          <a:blip r:embed="rId5"/>
          <a:stretch>
            <a:fillRect/>
          </a:stretch>
        </p:blipFill>
        <p:spPr>
          <a:xfrm>
            <a:off x="1905000" y="4857750"/>
            <a:ext cx="1219200" cy="809625"/>
          </a:xfrm>
          <a:prstGeom prst="rect">
            <a:avLst/>
          </a:prstGeom>
          <a:noFill/>
          <a:ln w="12700" cap="flat" cmpd="sng" algn="ctr">
            <a:solidFill>
              <a:srgbClr val="808080">
                <a:alpha val="50000"/>
              </a:srgbClr>
            </a:solidFill>
            <a:prstDash val="solid"/>
            <a:round/>
            <a:headEnd type="none" w="med" len="med"/>
            <a:tailEnd type="none" w="med" len="med"/>
          </a:ln>
        </p:spPr>
      </p:pic>
      <p:pic>
        <p:nvPicPr>
          <p:cNvPr id="11" name="Image File" descr="Image File PNG"/>
          <p:cNvPicPr>
            <a:picLocks noChangeAspect="1"/>
          </p:cNvPicPr>
          <p:nvPr/>
        </p:nvPicPr>
        <p:blipFill>
          <a:blip r:embed="rId6"/>
          <a:stretch>
            <a:fillRect/>
          </a:stretch>
        </p:blipFill>
        <p:spPr>
          <a:xfrm>
            <a:off x="3238500" y="4857750"/>
            <a:ext cx="1219200" cy="809625"/>
          </a:xfrm>
          <a:prstGeom prst="rect">
            <a:avLst/>
          </a:prstGeom>
          <a:noFill/>
          <a:ln w="12700" cap="flat" cmpd="sng" algn="ctr">
            <a:solidFill>
              <a:srgbClr val="808080">
                <a:alpha val="50000"/>
              </a:srgbClr>
            </a:solidFill>
            <a:prstDash val="solid"/>
            <a:round/>
            <a:headEnd type="none" w="med" len="med"/>
            <a:tailEnd type="none" w="med" len="med"/>
          </a:ln>
        </p:spPr>
      </p:pic>
      <p:pic>
        <p:nvPicPr>
          <p:cNvPr id="12" name="Image File" descr="Image File PNG"/>
          <p:cNvPicPr>
            <a:picLocks noChangeAspect="1"/>
          </p:cNvPicPr>
          <p:nvPr/>
        </p:nvPicPr>
        <p:blipFill>
          <a:blip r:embed="rId7"/>
          <a:stretch>
            <a:fillRect/>
          </a:stretch>
        </p:blipFill>
        <p:spPr>
          <a:xfrm>
            <a:off x="4572000" y="4857750"/>
            <a:ext cx="1219200" cy="809625"/>
          </a:xfrm>
          <a:prstGeom prst="rect">
            <a:avLst/>
          </a:prstGeom>
          <a:noFill/>
          <a:ln w="12700" cap="flat" cmpd="sng" algn="ctr">
            <a:solidFill>
              <a:srgbClr val="808080">
                <a:alpha val="50000"/>
              </a:srgbClr>
            </a:solidFill>
            <a:prstDash val="solid"/>
            <a:round/>
            <a:headEnd type="none" w="med" len="med"/>
            <a:tailEnd type="none" w="med" len="med"/>
          </a:ln>
        </p:spPr>
      </p:pic>
    </p:spTree>
  </p:cSld>
  <p:clrMapOvr>
    <a:masterClrMapping/>
  </p:clrMapOvr>
</p:sld>
</file>

<file path=ppt/theme/theme1.xml><?xml version="1.0" encoding="utf-8"?>
<a:theme xmlns:a="http://schemas.openxmlformats.org/drawingml/2006/main" name="Theme84">
  <a:themeElements>
    <a:clrScheme name="Theme84">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eme8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堀 規保</dc:creator>
  <cp:lastModifiedBy/>
  <dcterms:created xsi:type="dcterms:W3CDTF">2023-03-08T02:11:07Z</dcterms:created>
  <dcterms:modified xsi:type="dcterms:W3CDTF">2023-03-23T10:58:25Z</dcterms:modified>
  <dc:title>PowerPoint プレゼンテーション</dc:title>
  <dc:description/>
  <dc:subject/>
  <cp:keywords/>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4" name="HiddenSlides">
    <vt:i4>0</vt:i4>
  </property>
  <property fmtid="{D5CDD505-2E9C-101B-9397-08002B2CF9AE}" pid="6" name="HyperlinksChanged">
    <vt:bool>false</vt:bool>
  </property>
  <property fmtid="{D5CDD505-2E9C-101B-9397-08002B2CF9AE}" pid="8" name="LinksUpToDate">
    <vt:bool>false</vt:bool>
  </property>
  <property fmtid="{D5CDD505-2E9C-101B-9397-08002B2CF9AE}" pid="10" name="MMClips">
    <vt:i4>0</vt:i4>
  </property>
  <property fmtid="{D5CDD505-2E9C-101B-9397-08002B2CF9AE}" pid="12" name="Notes">
    <vt:i4>0</vt:i4>
  </property>
  <property fmtid="{D5CDD505-2E9C-101B-9397-08002B2CF9AE}" pid="14" name="PresentationFormat">
    <vt:lpwstr>A4 210 x 297 mm</vt:lpwstr>
  </property>
  <property fmtid="{D5CDD505-2E9C-101B-9397-08002B2CF9AE}" pid="16" name="ScaleCrop">
    <vt:bool>false</vt:bool>
  </property>
  <property fmtid="{D5CDD505-2E9C-101B-9397-08002B2CF9AE}" pid="18" name="ShareDoc">
    <vt:bool>false</vt:bool>
  </property>
  <property fmtid="{D5CDD505-2E9C-101B-9397-08002B2CF9AE}" pid="20" name="Slides">
    <vt:i4>1</vt:i4>
  </property>
</Properties>
</file>