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297484" r:id="rId1"/>
    <p:sldLayoutId id="2457297485" r:id="rId2"/>
    <p:sldLayoutId id="2457297486" r:id="rId3"/>
    <p:sldLayoutId id="2457297487" r:id="rId4"/>
    <p:sldLayoutId id="2457297488" r:id="rId5"/>
    <p:sldLayoutId id="2457297489" r:id="rId6"/>
    <p:sldLayoutId id="2457297490" r:id="rId7"/>
    <p:sldLayoutId id="2457297491" r:id="rId8"/>
    <p:sldLayoutId id="2457297492" r:id="rId9"/>
    <p:sldLayoutId id="2457297493" r:id="rId10"/>
    <p:sldLayoutId id="2457297494" r:id="rId11"/>
    <p:sldLayoutId id="245729749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4aeb891d92e6aa0143c9a1c40c1c1d1.png"/>
  <Relationship Id="rId3" Type="http://schemas.openxmlformats.org/officeDocument/2006/relationships/image" Target="../media/6965d47b43b6c2.jpg"/>
  <Relationship Id="rId4" Type="http://schemas.openxmlformats.org/officeDocument/2006/relationships/image" Target="../media/6965d47b43d2f3.jpg"/>
  <Relationship Id="rId5" Type="http://schemas.openxmlformats.org/officeDocument/2006/relationships/image" Target="../media/6965d47b43ec04.jpg"/>
  <Relationship Id="rId6" Type="http://schemas.openxmlformats.org/officeDocument/2006/relationships/image" Target="../media/6965d47b4403f5.jpg"/>
  <Relationship Id="rId7" Type="http://schemas.openxmlformats.org/officeDocument/2006/relationships/image" Target="../media/6965d47b441d5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クリーナーポーチ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オリジナルフルカラー印刷可能なポー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3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マイクロファイバークロスを使用した巾着ポーチです。
メガネ・スマホを入れるポーチとして使用出来き、そのまま油脂汚れや細かいホコリも拭き取れる！
便利ノベルティグッズです。
オリジナルサイズ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14
サイズ　　約160×90mm（オリジナルサイズ可）
材　質　　ポリエステル等
印　刷　　片面フルカラー
外　装　　個別PP袋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〜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