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9249093" r:id="rId1"/>
    <p:sldLayoutId id="2459249094" r:id="rId2"/>
    <p:sldLayoutId id="2459249095" r:id="rId3"/>
    <p:sldLayoutId id="2459249096" r:id="rId4"/>
    <p:sldLayoutId id="2459249097" r:id="rId5"/>
    <p:sldLayoutId id="2459249098" r:id="rId6"/>
    <p:sldLayoutId id="2459249099" r:id="rId7"/>
    <p:sldLayoutId id="2459249100" r:id="rId8"/>
    <p:sldLayoutId id="2459249101" r:id="rId9"/>
    <p:sldLayoutId id="2459249102" r:id="rId10"/>
    <p:sldLayoutId id="2459249103" r:id="rId11"/>
    <p:sldLayoutId id="2459249104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c6006e0f2009aa86e3b1cb2dc2d8f71.png"/>
  <Relationship Id="rId3" Type="http://schemas.openxmlformats.org/officeDocument/2006/relationships/image" Target="../media/69839bf4b05dd2.jpg"/>
  <Relationship Id="rId4" Type="http://schemas.openxmlformats.org/officeDocument/2006/relationships/image" Target="../media/69839bf4b08153.jpg"/>
  <Relationship Id="rId5" Type="http://schemas.openxmlformats.org/officeDocument/2006/relationships/image" Target="../media/69839bf4b1c834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リサイクルレザーグッズ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オリジナルで作成いたします。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/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リサイクルレザーでご希望のアイテムを作成いたします。
お気軽にお問い合わせください！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02
サイズ　　
材　質　　
印　刷　　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