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632781" r:id="rId1"/>
    <p:sldLayoutId id="2449632782" r:id="rId2"/>
    <p:sldLayoutId id="2449632783" r:id="rId3"/>
    <p:sldLayoutId id="2449632784" r:id="rId4"/>
    <p:sldLayoutId id="2449632785" r:id="rId5"/>
    <p:sldLayoutId id="2449632786" r:id="rId6"/>
    <p:sldLayoutId id="2449632787" r:id="rId7"/>
    <p:sldLayoutId id="2449632788" r:id="rId8"/>
    <p:sldLayoutId id="2449632789" r:id="rId9"/>
    <p:sldLayoutId id="2449632790" r:id="rId10"/>
    <p:sldLayoutId id="2449632791" r:id="rId11"/>
    <p:sldLayoutId id="244963279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260afc33ed54db026ca5973075f4faa1.png"/>
  <Relationship Id="rId3" Type="http://schemas.openxmlformats.org/officeDocument/2006/relationships/image" Target="../media/68f0e03c2a4be2.jpg"/>
  <Relationship Id="rId4" Type="http://schemas.openxmlformats.org/officeDocument/2006/relationships/image" Target="../media/68f0e03c2d49c3.jpg"/>
  <Relationship Id="rId5" Type="http://schemas.openxmlformats.org/officeDocument/2006/relationships/image" Target="../media/68f0e03c2e8004.jpg"/>
  <Relationship Id="rId6" Type="http://schemas.openxmlformats.org/officeDocument/2006/relationships/image" Target="../media/68f0e03c2f6035.jpg"/>
  <Relationship Id="rId7" Type="http://schemas.openxmlformats.org/officeDocument/2006/relationships/image" Target="../media/68f0e03c303526.jpg"/>
  <Relationship Id="rId8" Type="http://schemas.openxmlformats.org/officeDocument/2006/relationships/image" Target="../media/68f0e03c313317.jpg"/>
  <Relationship Id="rId9" Type="http://schemas.openxmlformats.org/officeDocument/2006/relationships/image" Target="../media/68f0e03c31a80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タオルのサウナハット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タオル生地でできたサウナハット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認定タグ付き
ワンポイント刺繍可能
豊富なカラーバリエーション
今治タオル生地を使用しているので吸水力抜群です。
※本商品は流動在庫にな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94
サイズ　　M、L
材　質　　綿
名入れ　　刺繍2色想定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1430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476375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4">
  <a:themeElements>
    <a:clrScheme name="Theme9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