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218566" r:id="rId1"/>
    <p:sldLayoutId id="2449218567" r:id="rId2"/>
    <p:sldLayoutId id="2449218568" r:id="rId3"/>
    <p:sldLayoutId id="2449218569" r:id="rId4"/>
    <p:sldLayoutId id="2449218570" r:id="rId5"/>
    <p:sldLayoutId id="2449218571" r:id="rId6"/>
    <p:sldLayoutId id="2449218572" r:id="rId7"/>
    <p:sldLayoutId id="2449218573" r:id="rId8"/>
    <p:sldLayoutId id="2449218574" r:id="rId9"/>
    <p:sldLayoutId id="2449218575" r:id="rId10"/>
    <p:sldLayoutId id="2449218576" r:id="rId11"/>
    <p:sldLayoutId id="2449218577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b2084b59bb6edfce59eb9365f3a020b1.png"/>
  <Relationship Id="rId3" Type="http://schemas.openxmlformats.org/officeDocument/2006/relationships/image" Target="../media/68ea8e3537bb22.jpg"/>
  <Relationship Id="rId4" Type="http://schemas.openxmlformats.org/officeDocument/2006/relationships/image" Target="../media/68ea8e3537c88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くるくるバン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暗闇であなたを守ります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生地のカラーバリエーションも豊富でオリジナル型も作製可能
肌に接着する面は着け心地の良いベロア風生地を使用。
シルク、フルカラーのオリジナルデザイン印刷での受注生産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23
サイズ　　約30×300mm
材　質　　PVC、スチール
印　刷　　片面シルク、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