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27747195" r:id="rId1"/>
    <p:sldLayoutId id="2427747196" r:id="rId2"/>
    <p:sldLayoutId id="2427747197" r:id="rId3"/>
    <p:sldLayoutId id="2427747198" r:id="rId4"/>
    <p:sldLayoutId id="2427747199" r:id="rId5"/>
    <p:sldLayoutId id="2427747200" r:id="rId6"/>
    <p:sldLayoutId id="2427747201" r:id="rId7"/>
    <p:sldLayoutId id="2427747202" r:id="rId8"/>
    <p:sldLayoutId id="2427747203" r:id="rId9"/>
    <p:sldLayoutId id="2427747204" r:id="rId10"/>
    <p:sldLayoutId id="2427747205" r:id="rId11"/>
    <p:sldLayoutId id="2427747206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d71dd8e56ee133a97a0bb4bbe102b131.png"/>
  <Relationship Id="rId3" Type="http://schemas.openxmlformats.org/officeDocument/2006/relationships/image" Target="../media/67a2edaa85d6e2.jpg"/>
  <Relationship Id="rId4" Type="http://schemas.openxmlformats.org/officeDocument/2006/relationships/image" Target="../media/67a2edaa86aca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反射くるくるバンド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暗闇であなたを守ります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本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反射生地のカラーバリエーションも豊富でオリジナル型も作製可能
肌に接着する面は着け心地の良いベロア風生地を使用。
シルク、フルカラーのオリジナルデザイン印刷での受注生産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123
サイズ　　約30×300mm
材　質　　PVC、スチール
印　刷　　片面シルク、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