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03786259" r:id="rId1"/>
    <p:sldLayoutId id="2403786260" r:id="rId2"/>
    <p:sldLayoutId id="2403786261" r:id="rId3"/>
    <p:sldLayoutId id="2403786262" r:id="rId4"/>
    <p:sldLayoutId id="2403786263" r:id="rId5"/>
    <p:sldLayoutId id="2403786264" r:id="rId6"/>
    <p:sldLayoutId id="2403786265" r:id="rId7"/>
    <p:sldLayoutId id="2403786266" r:id="rId8"/>
    <p:sldLayoutId id="2403786267" r:id="rId9"/>
    <p:sldLayoutId id="2403786268" r:id="rId10"/>
    <p:sldLayoutId id="2403786269" r:id="rId11"/>
    <p:sldLayoutId id="2403786270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87c8a2446f61e401e54108f008d867f1.png"/>
  <Relationship Id="rId3" Type="http://schemas.openxmlformats.org/officeDocument/2006/relationships/image" Target="../media/66355042b9c2b2.jpg"/>
  <Relationship Id="rId4" Type="http://schemas.openxmlformats.org/officeDocument/2006/relationships/image" Target="../media/66355042b9d393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反射くるくるバンド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暗闇であなたを守ります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1,000本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反射生地のカラーバリエーションも豊富でオリジナル型も作製可能
肌に接着する面は着け心地の良いベロア風生地を使用。
シルク、フルカラーのオリジナルデザイン印刷での受注生産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123
サイズ　　約30×300mm
材　質　　PVC、スチール
印　刷　　片面シルク、フルカラー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30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462915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