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11070984" r:id="rId1"/>
    <p:sldLayoutId id="2411070985" r:id="rId2"/>
    <p:sldLayoutId id="2411070986" r:id="rId3"/>
    <p:sldLayoutId id="2411070987" r:id="rId4"/>
    <p:sldLayoutId id="2411070988" r:id="rId5"/>
    <p:sldLayoutId id="2411070989" r:id="rId6"/>
    <p:sldLayoutId id="2411070990" r:id="rId7"/>
    <p:sldLayoutId id="2411070991" r:id="rId8"/>
    <p:sldLayoutId id="2411070992" r:id="rId9"/>
    <p:sldLayoutId id="2411070993" r:id="rId10"/>
    <p:sldLayoutId id="2411070994" r:id="rId11"/>
    <p:sldLayoutId id="241107099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e4aa033588fb79a6e273834a58ee6a41.png"/>
  <Relationship Id="rId3" Type="http://schemas.openxmlformats.org/officeDocument/2006/relationships/image" Target="../media/66a47837d3f9c2.jpg"/>
  <Relationship Id="rId4" Type="http://schemas.openxmlformats.org/officeDocument/2006/relationships/image" Target="../media/66a47837d4085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暗闇であなたを守ります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のカラーバリエーションも豊富でオリジナル型も作製可能
肌に接着する面は着け心地の良いベロア風生地を使用。
シルク、フルカラーのオリジナルデザイン印刷での受注生産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23
サイズ　　約30×300mm
材　質　　PVC、スチール
印　刷　　片面シルク、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