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5990730" r:id="rId1"/>
    <p:sldLayoutId id="2435990731" r:id="rId2"/>
    <p:sldLayoutId id="2435990732" r:id="rId3"/>
    <p:sldLayoutId id="2435990733" r:id="rId4"/>
    <p:sldLayoutId id="2435990734" r:id="rId5"/>
    <p:sldLayoutId id="2435990735" r:id="rId6"/>
    <p:sldLayoutId id="2435990736" r:id="rId7"/>
    <p:sldLayoutId id="2435990737" r:id="rId8"/>
    <p:sldLayoutId id="2435990738" r:id="rId9"/>
    <p:sldLayoutId id="2435990739" r:id="rId10"/>
    <p:sldLayoutId id="2435990740" r:id="rId11"/>
    <p:sldLayoutId id="243599074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dce36bc4b07d51f68835fc1482814f1.png"/>
  <Relationship Id="rId3" Type="http://schemas.openxmlformats.org/officeDocument/2006/relationships/image" Target="../media/6820b6f91f68e2.jpg"/>
  <Relationship Id="rId4" Type="http://schemas.openxmlformats.org/officeDocument/2006/relationships/image" Target="../media/6820b6f920c00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ルコール除菌スプレー10mLフレッシュレモンの香り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のアルコール除菌スプレー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さわやかなレモンの香り
オリジナルフルカラーラベル貼り
アルコール濃度65%
中身のアルコールは安心の日本製。
持ち運びに便利なペンタイプ！
※最小ロット200本～で200本単位のカートン発注条件で送料は弊社負担となります。
※すべての菌・ウイルスを除去できるわけ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67
サイズ　　約Φ16×135mm
材　質　　アルコール（エタノール）65%/精製水/グリセリン/香料
印　刷　　フルカラーラベル
外　装　　個別PP袋入
生産国　　アルコール・ラベル/日本、ボトル容器/中国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1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