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49217854" r:id="rId1"/>
    <p:sldLayoutId id="2449217855" r:id="rId2"/>
    <p:sldLayoutId id="2449217856" r:id="rId3"/>
    <p:sldLayoutId id="2449217857" r:id="rId4"/>
    <p:sldLayoutId id="2449217858" r:id="rId5"/>
    <p:sldLayoutId id="2449217859" r:id="rId6"/>
    <p:sldLayoutId id="2449217860" r:id="rId7"/>
    <p:sldLayoutId id="2449217861" r:id="rId8"/>
    <p:sldLayoutId id="2449217862" r:id="rId9"/>
    <p:sldLayoutId id="2449217863" r:id="rId10"/>
    <p:sldLayoutId id="2449217864" r:id="rId11"/>
    <p:sldLayoutId id="244921786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c98ce1f6cb3a2f8ca918a6db908d1a381.png"/>
  <Relationship Id="rId3" Type="http://schemas.openxmlformats.org/officeDocument/2006/relationships/image" Target="../media/68ea8b6d680f42.jpg"/>
  <Relationship Id="rId4" Type="http://schemas.openxmlformats.org/officeDocument/2006/relationships/image" Target="../media/68ea8b6d68843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アルコール除菌スプレー10mLフレッシュレモンの香り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ラベルのアルコール除菌スプレー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200本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さわやかなレモンの香り
オリジナルフルカラーラベル貼り
アルコール濃度65%
中身のアルコールは安心の日本製。
持ち運びに便利なペンタイプ！
※最小ロット200本～で200本単位のカートン発注条件で送料は弊社負担となります。
※すべての菌・ウイルスを除去できるわけではありません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67
サイズ　　約Φ16×135mm
材　質　　アルコール（エタノール）65%/精製水/グリセリン/香料
印　刷　　フルカラーラベル
外　装　　個別PP袋入
生産国　　アルコール・ラベル/日本、ボトル容器/中国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1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