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5964965" r:id="rId1"/>
    <p:sldLayoutId id="2425964966" r:id="rId2"/>
    <p:sldLayoutId id="2425964967" r:id="rId3"/>
    <p:sldLayoutId id="2425964968" r:id="rId4"/>
    <p:sldLayoutId id="2425964969" r:id="rId5"/>
    <p:sldLayoutId id="2425964970" r:id="rId6"/>
    <p:sldLayoutId id="2425964971" r:id="rId7"/>
    <p:sldLayoutId id="2425964972" r:id="rId8"/>
    <p:sldLayoutId id="2425964973" r:id="rId9"/>
    <p:sldLayoutId id="2425964974" r:id="rId10"/>
    <p:sldLayoutId id="2425964975" r:id="rId11"/>
    <p:sldLayoutId id="242596497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a3fc119c3ca5ce56911eef1d32db58e1.png"/>
  <Relationship Id="rId3" Type="http://schemas.openxmlformats.org/officeDocument/2006/relationships/image" Target="../media/6787bbd4b30b02.jpg"/>
  <Relationship Id="rId4" Type="http://schemas.openxmlformats.org/officeDocument/2006/relationships/image" Target="../media/6787bbd4b3921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ルコール除菌スプレー10mLフレッシュレモンの香り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のアルコール除菌スプレー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さわやかなレモンの香り
オリジナルフルカラーラベル貼り
アルコール濃度65%
中身のアルコールは安心の日本製。
持ち運びに便利なペンタイプ！
※最小ロット200本～で200本単位のカートン発注条件で送料は弊社負担となります。
※すべての菌・ウイルスを除去できるわけ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67
サイズ　　約Φ16×135mm
材　質　　アルコール（エタノール）65%/精製水/グリセリン/香料
印　刷　　フルカラーラベル
外　装　　個別PP袋入
生産国　　アルコール・ラベル/日本、ボトル容器/中国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1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