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698088" r:id="rId1"/>
    <p:sldLayoutId id="2403698089" r:id="rId2"/>
    <p:sldLayoutId id="2403698090" r:id="rId3"/>
    <p:sldLayoutId id="2403698091" r:id="rId4"/>
    <p:sldLayoutId id="2403698092" r:id="rId5"/>
    <p:sldLayoutId id="2403698093" r:id="rId6"/>
    <p:sldLayoutId id="2403698094" r:id="rId7"/>
    <p:sldLayoutId id="2403698095" r:id="rId8"/>
    <p:sldLayoutId id="2403698096" r:id="rId9"/>
    <p:sldLayoutId id="2403698097" r:id="rId10"/>
    <p:sldLayoutId id="2403698098" r:id="rId11"/>
    <p:sldLayoutId id="240369809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08b5d096147222f18eb0603c6d0f69e1.png"/>
  <Relationship Id="rId3" Type="http://schemas.openxmlformats.org/officeDocument/2006/relationships/image" Target="../media/6633f7d7b684f2.jpg"/>
  <Relationship Id="rId4" Type="http://schemas.openxmlformats.org/officeDocument/2006/relationships/image" Target="../media/6633f7d7b69a3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ルコール除菌スプレー10mLフレッシュレモンの香り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さわやかなレモンの香り
オリジナルフルカラーラベル貼り
アルコール濃度65%
中身のアルコールは安心の日本製。
持ち運びに便利なペンタイプ！
※最小ロット200本～で20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67
サイズ　　約Φ16×135mm
材　質　　アルコール（エタノール）65%/精製水/グリセリン/香料
印　刷　　フルカラーラベル
外　装　　個別PP袋入
生産国　　アルコール・ラベル/日本、ボトル容器/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