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9258502" r:id="rId1"/>
    <p:sldLayoutId id="2459258503" r:id="rId2"/>
    <p:sldLayoutId id="2459258504" r:id="rId3"/>
    <p:sldLayoutId id="2459258505" r:id="rId4"/>
    <p:sldLayoutId id="2459258506" r:id="rId5"/>
    <p:sldLayoutId id="2459258507" r:id="rId6"/>
    <p:sldLayoutId id="2459258508" r:id="rId7"/>
    <p:sldLayoutId id="2459258509" r:id="rId8"/>
    <p:sldLayoutId id="2459258510" r:id="rId9"/>
    <p:sldLayoutId id="2459258511" r:id="rId10"/>
    <p:sldLayoutId id="2459258512" r:id="rId11"/>
    <p:sldLayoutId id="2459258513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44ebda86583ea6975b64b4cba1f8aa61.png"/>
  <Relationship Id="rId3" Type="http://schemas.openxmlformats.org/officeDocument/2006/relationships/image" Target="../media/6983c0b5df1a12.jpg"/>
  <Relationship Id="rId4" Type="http://schemas.openxmlformats.org/officeDocument/2006/relationships/image" Target="../media/6983c0b5dfa773.jpg"/>
  <Relationship Id="rId5" Type="http://schemas.openxmlformats.org/officeDocument/2006/relationships/image" Target="../media/6983c0b5dfb584.jpg"/>
  <Relationship Id="rId6" Type="http://schemas.openxmlformats.org/officeDocument/2006/relationships/image" Target="../media/6983c0b5dfbf25.jpg"/>
  <Relationship Id="rId7" Type="http://schemas.openxmlformats.org/officeDocument/2006/relationships/image" Target="../media/6983c0b5dfca76.jpg"/>
  <Relationship Id="rId8" Type="http://schemas.openxmlformats.org/officeDocument/2006/relationships/image" Target="../media/6983c0b5dfd367.jpg"/>
  <Relationship Id="rId9" Type="http://schemas.openxmlformats.org/officeDocument/2006/relationships/image" Target="../media/6983c0b5dfe0d8.jpg"/>
  <Relationship Id="rId10" Type="http://schemas.openxmlformats.org/officeDocument/2006/relationships/image" Target="../media/6983c0b5dfef3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ラゲッジタグ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大人に使って欲しいラゲッジタグ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旅行や出張時のスーツケースに欠かせない
ラゲッジタグ。
リサイクルPUレザーで作ればSDGsアイテムとしてもオススメ。
Sサイズもあり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28
サイズ　　約72x124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