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s/slide1.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Lst>
  <p:sldSz cx="9906000" cy="6858000"/>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presProps" Target="presProps.xml"/>
  <Relationship Id="rId5" Type="http://schemas.openxmlformats.org/officeDocument/2006/relationships/viewProps" Target="viewProps.xml"/>
  <Relationship Id="rId6"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Content over Content">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4 Content">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6 Conten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Conten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2 Content">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entered Text">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2 Content and Content">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Content and 2 Content">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2 Content over Conten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bg2="lt2" tx1="dk1" tx2="dk2" accent1="accent1" accent2="accent2" accent3="accent3" accent4="accent4" accent5="accent5" accent6="accent6" hlink="hlink" folHlink="folHlink"/>
  <p:sldLayoutIdLst>
    <p:sldLayoutId id="2450787761" r:id="rId1"/>
    <p:sldLayoutId id="2450787762" r:id="rId2"/>
    <p:sldLayoutId id="2450787763" r:id="rId3"/>
    <p:sldLayoutId id="2450787764" r:id="rId4"/>
    <p:sldLayoutId id="2450787765" r:id="rId5"/>
    <p:sldLayoutId id="2450787766" r:id="rId6"/>
    <p:sldLayoutId id="2450787767" r:id="rId7"/>
    <p:sldLayoutId id="2450787768" r:id="rId8"/>
    <p:sldLayoutId id="2450787769" r:id="rId9"/>
    <p:sldLayoutId id="2450787770" r:id="rId10"/>
    <p:sldLayoutId id="2450787771" r:id="rId11"/>
    <p:sldLayoutId id="2450787772" r:id="rId12"/>
  </p:sldLayoutIdLst>
  <p:txStyles>
    <p:titleStyle>
      <a:extLst/>
    </p:titleStyle>
    <p:bodyStyle>
      <a:extLst/>
    </p:bodyStyle>
    <p:otherStyle>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e8f98f05ce333d49d3af34650049f70a1.png"/>
  <Relationship Id="rId3" Type="http://schemas.openxmlformats.org/officeDocument/2006/relationships/image" Target="../media/69027fe0a0b242.jpg"/>
  <Relationship Id="rId4" Type="http://schemas.openxmlformats.org/officeDocument/2006/relationships/image" Target="../media/69027fe0a1e733.jpg"/>
  <Relationship Id="rId5" Type="http://schemas.openxmlformats.org/officeDocument/2006/relationships/image" Target="../media/69027fe0a1ee64.jpg"/>
  <Relationship Id="rId6" Type="http://schemas.openxmlformats.org/officeDocument/2006/relationships/image" Target="../media/69027fe0a1f815.jpg"/>
  <Relationship Id="rId7" Type="http://schemas.openxmlformats.org/officeDocument/2006/relationships/image" Target="../media/69027fe0a20176.jpg"/>
  <Relationship Id="rId8" Type="http://schemas.openxmlformats.org/officeDocument/2006/relationships/image" Target="../media/69027fe0a216d7.jpg"/>
  <Relationship Id="rId9" Type="http://schemas.openxmlformats.org/officeDocument/2006/relationships/image" Target="../media/69027fe0a26a78.jpg"/>
  <Relationship Id="rId10" Type="http://schemas.openxmlformats.org/officeDocument/2006/relationships/image" Target="../media/69027fe0a27a7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877425" cy="7191375"/>
          <a:chOff x="0" y="0"/>
          <a:chExt cx="9877425" cy="7191375"/>
        </a:xfrm>
      </p:grpSpPr>
      <p:pic>
        <p:nvPicPr>
          <p:cNvPr id="1" name="" descr=""/>
          <p:cNvPicPr>
            <a:picLocks noChangeAspect="1"/>
          </p:cNvPicPr>
          <p:nvPr/>
        </p:nvPicPr>
        <p:blipFill>
          <a:blip r:embed="rId2"/>
          <a:stretch>
            <a:fillRect/>
          </a:stretch>
        </p:blipFill>
        <p:spPr>
          <a:xfrm>
            <a:off x="0" y="0"/>
            <a:ext cx="9877425" cy="6858000"/>
          </a:xfrm>
          <a:prstGeom prst="rect">
            <a:avLst/>
          </a:prstGeom>
        </p:spPr>
      </p:pic>
      <p:sp>
        <p:nvSpPr>
          <p:cNvPr id="2" name=""/>
          <p:cNvSpPr txBox="1"/>
          <p:nvPr/>
        </p:nvSpPr>
        <p:spPr>
          <a:xfrm>
            <a:off x="285750" y="95250"/>
            <a:ext cx="9525000" cy="9525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b="1" sz="2500" spc="0" u="none">
                <a:solidFill>
                  <a:srgbClr val="000000">
                    <a:alpha val="100000"/>
                  </a:srgbClr>
                </a:solidFill>
                <a:latin typeface="Calibri"/>
              </a:rPr>
              <a:t><![CDATA[エコレジ袋（オリジナルラベル入）]]></a:t>
            </a:r>
          </a:p>
        </p:txBody>
      </p:sp>
      <p:sp>
        <p:nvSpPr>
          <p:cNvPr id="3" name=""/>
          <p:cNvSpPr txBox="1"/>
          <p:nvPr/>
        </p:nvSpPr>
        <p:spPr>
          <a:xfrm>
            <a:off x="285750" y="476250"/>
            <a:ext cx="9525000" cy="9525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500" spc="0" u="none">
                <a:solidFill>
                  <a:srgbClr val="000000">
                    <a:alpha val="100000"/>
                  </a:srgbClr>
                </a:solidFill>
                <a:latin typeface="Calibri"/>
              </a:rPr>
              <a:t><![CDATA[バラまきノベルティに最適です。]]></a:t>
            </a:r>
          </a:p>
        </p:txBody>
      </p:sp>
      <p:sp>
        <p:nvSpPr>
          <p:cNvPr id="4" name=""/>
          <p:cNvSpPr txBox="1"/>
          <p:nvPr/>
        </p:nvSpPr>
        <p:spPr>
          <a:xfrm>
            <a:off x="6191250" y="1619250"/>
            <a:ext cx="3333750" cy="9525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000" spc="0" u="none">
                <a:solidFill>
                  <a:srgbClr val="000000">
                    <a:alpha val="100000"/>
                  </a:srgbClr>
                </a:solidFill>
                <a:latin typeface="Calibri"/>
              </a:rPr>
              <a:t><![CDATA[1,000個]]></a:t>
            </a:r>
          </a:p>
        </p:txBody>
      </p:sp>
      <p:sp>
        <p:nvSpPr>
          <p:cNvPr id="5" name=""/>
          <p:cNvSpPr txBox="1"/>
          <p:nvPr/>
        </p:nvSpPr>
        <p:spPr>
          <a:xfrm>
            <a:off x="6191250" y="2381250"/>
            <a:ext cx="3333750" cy="9525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900" spc="0" u="none">
                <a:solidFill>
                  <a:srgbClr val="000000">
                    <a:alpha val="100000"/>
                  </a:srgbClr>
                </a:solidFill>
                <a:latin typeface="Calibri"/>
              </a:rPr>
              <a:t><![CDATA[エコレジ袋はサトウキビ由来のバイオマス成分を25％含んだエコなレジ袋です。
SDGsに貢献できるアイテムです。
H540×W300mmのレジ袋が2枚とオリジナルの紙ラベルが入ります。
紙ラベルは片面フルカラーオリジナル印刷なのでQRコードも入れられます。
※SDGsロゴ使用について自社の製品の販促に使用するグッズや販売用のグッズへの印刷は事前に国連へ申請と許可が必要です。]]></a:t>
            </a:r>
          </a:p>
        </p:txBody>
      </p:sp>
      <p:sp>
        <p:nvSpPr>
          <p:cNvPr id="6" name=""/>
          <p:cNvSpPr txBox="1"/>
          <p:nvPr/>
        </p:nvSpPr>
        <p:spPr>
          <a:xfrm>
            <a:off x="6191250" y="4572000"/>
            <a:ext cx="3333750" cy="9525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000" spc="0" u="none">
                <a:solidFill>
                  <a:srgbClr val="000000">
                    <a:alpha val="100000"/>
                  </a:srgbClr>
                </a:solidFill>
                <a:latin typeface="Calibri"/>
              </a:rPr>
              <a:t><![CDATA[品　番　　org511
サイズ　　W150×H90mm（パッケージ）
材　質　　PE（バイオマス成分25％）※レジ袋
印　刷　　片面フルカラー（紙ラベル）
外　装　　個別PP袋入]]></a:t>
            </a:r>
          </a:p>
        </p:txBody>
      </p:sp>
      <p:sp>
        <p:nvSpPr>
          <p:cNvPr id="7" name=""/>
          <p:cNvSpPr txBox="1"/>
          <p:nvPr/>
        </p:nvSpPr>
        <p:spPr>
          <a:xfrm>
            <a:off x="6191250" y="6238875"/>
            <a:ext cx="2857500" cy="9525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000" spc="0" u="none">
                <a:solidFill>
                  <a:srgbClr val="000000">
                    <a:alpha val="100000"/>
                  </a:srgbClr>
                </a:solidFill>
                <a:latin typeface="Calibri"/>
              </a:rPr>
              <a:t><![CDATA[約15日～]]></a:t>
            </a:r>
          </a:p>
        </p:txBody>
      </p:sp>
      <p:pic>
        <p:nvPicPr>
          <p:cNvPr id="8" name="Image File" descr="Image File PNG"/>
          <p:cNvPicPr>
            <a:picLocks noChangeAspect="1"/>
          </p:cNvPicPr>
          <p:nvPr/>
        </p:nvPicPr>
        <p:blipFill>
          <a:blip r:embed="rId3"/>
          <a:stretch>
            <a:fillRect/>
          </a:stretch>
        </p:blipFill>
        <p:spPr>
          <a:xfrm>
            <a:off x="571500" y="1238250"/>
            <a:ext cx="4629150" cy="3476625"/>
          </a:xfrm>
          <a:prstGeom prst="rect">
            <a:avLst/>
          </a:prstGeom>
          <a:noFill/>
          <a:ln w="12700" cap="flat" cmpd="sng" algn="ctr">
            <a:solidFill>
              <a:srgbClr val="808080">
                <a:alpha val="50000"/>
              </a:srgbClr>
            </a:solidFill>
            <a:prstDash val="solid"/>
            <a:round/>
            <a:headEnd type="none" w="med" len="med"/>
            <a:tailEnd type="none" w="med" len="med"/>
          </a:ln>
        </p:spPr>
      </p:pic>
      <p:pic>
        <p:nvPicPr>
          <p:cNvPr id="9" name="Image File" descr="Image File PNG"/>
          <p:cNvPicPr>
            <a:picLocks noChangeAspect="1"/>
          </p:cNvPicPr>
          <p:nvPr/>
        </p:nvPicPr>
        <p:blipFill>
          <a:blip r:embed="rId4"/>
          <a:stretch>
            <a:fillRect/>
          </a:stretch>
        </p:blipFill>
        <p:spPr>
          <a:xfrm>
            <a:off x="571500" y="4857750"/>
            <a:ext cx="1085850" cy="809625"/>
          </a:xfrm>
          <a:prstGeom prst="rect">
            <a:avLst/>
          </a:prstGeom>
          <a:noFill/>
          <a:ln w="12700" cap="flat" cmpd="sng" algn="ctr">
            <a:solidFill>
              <a:srgbClr val="808080">
                <a:alpha val="50000"/>
              </a:srgbClr>
            </a:solidFill>
            <a:prstDash val="solid"/>
            <a:round/>
            <a:headEnd type="none" w="med" len="med"/>
            <a:tailEnd type="none" w="med" len="med"/>
          </a:ln>
        </p:spPr>
      </p:pic>
      <p:pic>
        <p:nvPicPr>
          <p:cNvPr id="10" name="Image File" descr="Image File PNG"/>
          <p:cNvPicPr>
            <a:picLocks noChangeAspect="1"/>
          </p:cNvPicPr>
          <p:nvPr/>
        </p:nvPicPr>
        <p:blipFill>
          <a:blip r:embed="rId5"/>
          <a:stretch>
            <a:fillRect/>
          </a:stretch>
        </p:blipFill>
        <p:spPr>
          <a:xfrm>
            <a:off x="1905000" y="4857750"/>
            <a:ext cx="1085850" cy="809625"/>
          </a:xfrm>
          <a:prstGeom prst="rect">
            <a:avLst/>
          </a:prstGeom>
          <a:noFill/>
          <a:ln w="12700" cap="flat" cmpd="sng" algn="ctr">
            <a:solidFill>
              <a:srgbClr val="808080">
                <a:alpha val="50000"/>
              </a:srgbClr>
            </a:solidFill>
            <a:prstDash val="solid"/>
            <a:round/>
            <a:headEnd type="none" w="med" len="med"/>
            <a:tailEnd type="none" w="med" len="med"/>
          </a:ln>
        </p:spPr>
      </p:pic>
      <p:pic>
        <p:nvPicPr>
          <p:cNvPr id="11" name="Image File" descr="Image File PNG"/>
          <p:cNvPicPr>
            <a:picLocks noChangeAspect="1"/>
          </p:cNvPicPr>
          <p:nvPr/>
        </p:nvPicPr>
        <p:blipFill>
          <a:blip r:embed="rId6"/>
          <a:stretch>
            <a:fillRect/>
          </a:stretch>
        </p:blipFill>
        <p:spPr>
          <a:xfrm>
            <a:off x="3238500" y="4857750"/>
            <a:ext cx="1085850" cy="809625"/>
          </a:xfrm>
          <a:prstGeom prst="rect">
            <a:avLst/>
          </a:prstGeom>
          <a:noFill/>
          <a:ln w="12700" cap="flat" cmpd="sng" algn="ctr">
            <a:solidFill>
              <a:srgbClr val="808080">
                <a:alpha val="50000"/>
              </a:srgbClr>
            </a:solidFill>
            <a:prstDash val="solid"/>
            <a:round/>
            <a:headEnd type="none" w="med" len="med"/>
            <a:tailEnd type="none" w="med" len="med"/>
          </a:ln>
        </p:spPr>
      </p:pic>
      <p:pic>
        <p:nvPicPr>
          <p:cNvPr id="12" name="Image File" descr="Image File PNG"/>
          <p:cNvPicPr>
            <a:picLocks noChangeAspect="1"/>
          </p:cNvPicPr>
          <p:nvPr/>
        </p:nvPicPr>
        <p:blipFill>
          <a:blip r:embed="rId7"/>
          <a:stretch>
            <a:fillRect/>
          </a:stretch>
        </p:blipFill>
        <p:spPr>
          <a:xfrm>
            <a:off x="4572000" y="4857750"/>
            <a:ext cx="1085850" cy="809625"/>
          </a:xfrm>
          <a:prstGeom prst="rect">
            <a:avLst/>
          </a:prstGeom>
          <a:noFill/>
          <a:ln w="12700" cap="flat" cmpd="sng" algn="ctr">
            <a:solidFill>
              <a:srgbClr val="808080">
                <a:alpha val="50000"/>
              </a:srgbClr>
            </a:solidFill>
            <a:prstDash val="solid"/>
            <a:round/>
            <a:headEnd type="none" w="med" len="med"/>
            <a:tailEnd type="none" w="med" len="med"/>
          </a:ln>
        </p:spPr>
      </p:pic>
      <p:pic>
        <p:nvPicPr>
          <p:cNvPr id="13" name="Image File" descr="Image File PNG"/>
          <p:cNvPicPr>
            <a:picLocks noChangeAspect="1"/>
          </p:cNvPicPr>
          <p:nvPr/>
        </p:nvPicPr>
        <p:blipFill>
          <a:blip r:embed="rId8"/>
          <a:stretch>
            <a:fillRect/>
          </a:stretch>
        </p:blipFill>
        <p:spPr>
          <a:xfrm>
            <a:off x="571500" y="5905500"/>
            <a:ext cx="1085850" cy="809625"/>
          </a:xfrm>
          <a:prstGeom prst="rect">
            <a:avLst/>
          </a:prstGeom>
          <a:noFill/>
          <a:ln w="12700" cap="flat" cmpd="sng" algn="ctr">
            <a:solidFill>
              <a:srgbClr val="808080">
                <a:alpha val="50000"/>
              </a:srgbClr>
            </a:solidFill>
            <a:prstDash val="solid"/>
            <a:round/>
            <a:headEnd type="none" w="med" len="med"/>
            <a:tailEnd type="none" w="med" len="med"/>
          </a:ln>
        </p:spPr>
      </p:pic>
      <p:pic>
        <p:nvPicPr>
          <p:cNvPr id="14" name="Image File" descr="Image File PNG"/>
          <p:cNvPicPr>
            <a:picLocks noChangeAspect="1"/>
          </p:cNvPicPr>
          <p:nvPr/>
        </p:nvPicPr>
        <p:blipFill>
          <a:blip r:embed="rId9"/>
          <a:stretch>
            <a:fillRect/>
          </a:stretch>
        </p:blipFill>
        <p:spPr>
          <a:xfrm>
            <a:off x="1905000" y="5905500"/>
            <a:ext cx="1085850" cy="809625"/>
          </a:xfrm>
          <a:prstGeom prst="rect">
            <a:avLst/>
          </a:prstGeom>
          <a:noFill/>
          <a:ln w="12700" cap="flat" cmpd="sng" algn="ctr">
            <a:solidFill>
              <a:srgbClr val="808080">
                <a:alpha val="50000"/>
              </a:srgbClr>
            </a:solidFill>
            <a:prstDash val="solid"/>
            <a:round/>
            <a:headEnd type="none" w="med" len="med"/>
            <a:tailEnd type="none" w="med" len="med"/>
          </a:ln>
        </p:spPr>
      </p:pic>
      <p:pic>
        <p:nvPicPr>
          <p:cNvPr id="15" name="Image File" descr="Image File PNG"/>
          <p:cNvPicPr>
            <a:picLocks noChangeAspect="1"/>
          </p:cNvPicPr>
          <p:nvPr/>
        </p:nvPicPr>
        <p:blipFill>
          <a:blip r:embed="rId10"/>
          <a:stretch>
            <a:fillRect/>
          </a:stretch>
        </p:blipFill>
        <p:spPr>
          <a:xfrm>
            <a:off x="3238500" y="5905500"/>
            <a:ext cx="1085850" cy="809625"/>
          </a:xfrm>
          <a:prstGeom prst="rect">
            <a:avLst/>
          </a:prstGeom>
          <a:noFill/>
          <a:ln w="12700" cap="flat" cmpd="sng" algn="ctr">
            <a:solidFill>
              <a:srgbClr val="808080">
                <a:alpha val="50000"/>
              </a:srgbClr>
            </a:solidFill>
            <a:prstDash val="solid"/>
            <a:round/>
            <a:headEnd type="none" w="med" len="med"/>
            <a:tailEnd type="none" w="med" len="med"/>
          </a:ln>
        </p:spPr>
      </p:pic>
    </p:spTree>
  </p:cSld>
  <p:clrMapOvr>
    <a:masterClrMapping/>
  </p:clrMapOvr>
</p:sld>
</file>

<file path=ppt/theme/theme1.xml><?xml version="1.0" encoding="utf-8"?>
<a:theme xmlns:a="http://schemas.openxmlformats.org/drawingml/2006/main" name="Theme2">
  <a:themeElements>
    <a:clrScheme name="Theme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eme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堀 規保</dc:creator>
  <cp:lastModifiedBy/>
  <dcterms:created xsi:type="dcterms:W3CDTF">2023-03-08T02:11:07Z</dcterms:created>
  <dcterms:modified xsi:type="dcterms:W3CDTF">2023-03-23T10:58:25Z</dcterms:modified>
  <dc:title>PowerPoint プレゼンテーション</dc:title>
  <dc:description/>
  <dc:subject/>
  <cp:keywords/>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4" name="HiddenSlides">
    <vt:i4>0</vt:i4>
  </property>
  <property fmtid="{D5CDD505-2E9C-101B-9397-08002B2CF9AE}" pid="6" name="HyperlinksChanged">
    <vt:bool>false</vt:bool>
  </property>
  <property fmtid="{D5CDD505-2E9C-101B-9397-08002B2CF9AE}" pid="8" name="LinksUpToDate">
    <vt:bool>false</vt:bool>
  </property>
  <property fmtid="{D5CDD505-2E9C-101B-9397-08002B2CF9AE}" pid="10" name="MMClips">
    <vt:i4>0</vt:i4>
  </property>
  <property fmtid="{D5CDD505-2E9C-101B-9397-08002B2CF9AE}" pid="12" name="Notes">
    <vt:i4>0</vt:i4>
  </property>
  <property fmtid="{D5CDD505-2E9C-101B-9397-08002B2CF9AE}" pid="14" name="PresentationFormat">
    <vt:lpwstr>A4 210 x 297 mm</vt:lpwstr>
  </property>
  <property fmtid="{D5CDD505-2E9C-101B-9397-08002B2CF9AE}" pid="16" name="ScaleCrop">
    <vt:bool>false</vt:bool>
  </property>
  <property fmtid="{D5CDD505-2E9C-101B-9397-08002B2CF9AE}" pid="18" name="ShareDoc">
    <vt:bool>false</vt:bool>
  </property>
  <property fmtid="{D5CDD505-2E9C-101B-9397-08002B2CF9AE}" pid="20" name="Slides">
    <vt:i4>1</vt:i4>
  </property>
</Properties>
</file>