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7815746" r:id="rId1"/>
    <p:sldLayoutId id="2437815747" r:id="rId2"/>
    <p:sldLayoutId id="2437815748" r:id="rId3"/>
    <p:sldLayoutId id="2437815749" r:id="rId4"/>
    <p:sldLayoutId id="2437815750" r:id="rId5"/>
    <p:sldLayoutId id="2437815751" r:id="rId6"/>
    <p:sldLayoutId id="2437815752" r:id="rId7"/>
    <p:sldLayoutId id="2437815753" r:id="rId8"/>
    <p:sldLayoutId id="2437815754" r:id="rId9"/>
    <p:sldLayoutId id="2437815755" r:id="rId10"/>
    <p:sldLayoutId id="2437815756" r:id="rId11"/>
    <p:sldLayoutId id="2437815757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a70259dd4b2caaf59d7606049c71f211.png"/>
  <Relationship Id="rId3" Type="http://schemas.openxmlformats.org/officeDocument/2006/relationships/image" Target="../media/683c8ff133c512.jpg"/>
  <Relationship Id="rId4" Type="http://schemas.openxmlformats.org/officeDocument/2006/relationships/image" Target="../media/683c8ff1358a53.jpg"/>
  <Relationship Id="rId5" Type="http://schemas.openxmlformats.org/officeDocument/2006/relationships/image" Target="../media/683c8ff135dfa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化粧落としパッド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メイク関連ノベルティ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マイクロファイバー素材で洗えて繰り返し使用できます。
オリジナル1色プリントネームタグ可能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81
サイズ　　約Φ120mm
材　質　　ポリエステル等
印　刷　　1色プリントネーム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