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3005952" r:id="rId1"/>
    <p:sldLayoutId id="2433005953" r:id="rId2"/>
    <p:sldLayoutId id="2433005954" r:id="rId3"/>
    <p:sldLayoutId id="2433005955" r:id="rId4"/>
    <p:sldLayoutId id="2433005956" r:id="rId5"/>
    <p:sldLayoutId id="2433005957" r:id="rId6"/>
    <p:sldLayoutId id="2433005958" r:id="rId7"/>
    <p:sldLayoutId id="2433005959" r:id="rId8"/>
    <p:sldLayoutId id="2433005960" r:id="rId9"/>
    <p:sldLayoutId id="2433005961" r:id="rId10"/>
    <p:sldLayoutId id="2433005962" r:id="rId11"/>
    <p:sldLayoutId id="243300596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ea60131dc705853fe5f4440c12a5911.png"/>
  <Relationship Id="rId3" Type="http://schemas.openxmlformats.org/officeDocument/2006/relationships/image" Target="../media/67f32baf05e002.jpg"/>
  <Relationship Id="rId4" Type="http://schemas.openxmlformats.org/officeDocument/2006/relationships/image" Target="../media/67f32baf05f083.jpg"/>
  <Relationship Id="rId5" Type="http://schemas.openxmlformats.org/officeDocument/2006/relationships/image" Target="../media/67f32baf05fd5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化粧落としパッ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メイク関連ノベルティ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クロファイバー素材で洗えて繰り返し使用できます。
オリジナル1色プリントネームタグ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1
サイズ　　約Φ120mm
材　質　　ポリエステル等
印　刷　　1色プリントネーム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