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148904" r:id="rId1"/>
    <p:sldLayoutId id="2457148905" r:id="rId2"/>
    <p:sldLayoutId id="2457148906" r:id="rId3"/>
    <p:sldLayoutId id="2457148907" r:id="rId4"/>
    <p:sldLayoutId id="2457148908" r:id="rId5"/>
    <p:sldLayoutId id="2457148909" r:id="rId6"/>
    <p:sldLayoutId id="2457148910" r:id="rId7"/>
    <p:sldLayoutId id="2457148911" r:id="rId8"/>
    <p:sldLayoutId id="2457148912" r:id="rId9"/>
    <p:sldLayoutId id="2457148913" r:id="rId10"/>
    <p:sldLayoutId id="2457148914" r:id="rId11"/>
    <p:sldLayoutId id="245714891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d8ed0e2a675e1c79cf7fbdc6c5fb6d1.png"/>
  <Relationship Id="rId3" Type="http://schemas.openxmlformats.org/officeDocument/2006/relationships/image" Target="../media/696390179bdd12.jpg"/>
  <Relationship Id="rId4" Type="http://schemas.openxmlformats.org/officeDocument/2006/relationships/image" Target="../media/696390179bf1f3.jpg"/>
  <Relationship Id="rId5" Type="http://schemas.openxmlformats.org/officeDocument/2006/relationships/image" Target="../media/696390179bfc7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化粧落としパッ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メイク関連ノベルティ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クロファイバー素材で洗えて繰り返し使用できます。
オリジナル1色プリントネームタグ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1
サイズ　　約Φ120mm
材　質　　ポリエステル等
印　刷　　1色プリントネーム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