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07755" r:id="rId1"/>
    <p:sldLayoutId id="2421207756" r:id="rId2"/>
    <p:sldLayoutId id="2421207757" r:id="rId3"/>
    <p:sldLayoutId id="2421207758" r:id="rId4"/>
    <p:sldLayoutId id="2421207759" r:id="rId5"/>
    <p:sldLayoutId id="2421207760" r:id="rId6"/>
    <p:sldLayoutId id="2421207761" r:id="rId7"/>
    <p:sldLayoutId id="2421207762" r:id="rId8"/>
    <p:sldLayoutId id="2421207763" r:id="rId9"/>
    <p:sldLayoutId id="2421207764" r:id="rId10"/>
    <p:sldLayoutId id="2421207765" r:id="rId11"/>
    <p:sldLayoutId id="242120776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03cf929e96e8e3f12330e88221048dd1.png"/>
  <Relationship Id="rId3" Type="http://schemas.openxmlformats.org/officeDocument/2006/relationships/image" Target="../media/673f24faecd292.jpg"/>
  <Relationship Id="rId4" Type="http://schemas.openxmlformats.org/officeDocument/2006/relationships/image" Target="../media/673f24faedb123.jpg"/>
  <Relationship Id="rId5" Type="http://schemas.openxmlformats.org/officeDocument/2006/relationships/image" Target="../media/673f24faee043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化粧落としパッ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メイク関連ノベルティ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イクロファイバー素材で洗えて繰り返し使用できます。
オリジナル1色プリントネームタグ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1
サイズ　　約Φ120mm
材　質　　ポリエステル等
印　刷　　1色プリントネーム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