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7094125" r:id="rId1"/>
    <p:sldLayoutId id="2457094126" r:id="rId2"/>
    <p:sldLayoutId id="2457094127" r:id="rId3"/>
    <p:sldLayoutId id="2457094128" r:id="rId4"/>
    <p:sldLayoutId id="2457094129" r:id="rId5"/>
    <p:sldLayoutId id="2457094130" r:id="rId6"/>
    <p:sldLayoutId id="2457094131" r:id="rId7"/>
    <p:sldLayoutId id="2457094132" r:id="rId8"/>
    <p:sldLayoutId id="2457094133" r:id="rId9"/>
    <p:sldLayoutId id="2457094134" r:id="rId10"/>
    <p:sldLayoutId id="2457094135" r:id="rId11"/>
    <p:sldLayoutId id="2457094136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d4d8d827a6d1845c65593b4b14caec01.png"/>
  <Relationship Id="rId3" Type="http://schemas.openxmlformats.org/officeDocument/2006/relationships/image" Target="../media/6962ba1cddc2a2.jpg"/>
  <Relationship Id="rId4" Type="http://schemas.openxmlformats.org/officeDocument/2006/relationships/image" Target="../media/6962ba1cdedf03.jpg"/>
  <Relationship Id="rId5" Type="http://schemas.openxmlformats.org/officeDocument/2006/relationships/image" Target="../media/6962ba1cdeee04.jpg"/>
  <Relationship Id="rId6" Type="http://schemas.openxmlformats.org/officeDocument/2006/relationships/image" Target="../media/6962ba1cdefd75.jpg"/>
  <Relationship Id="rId7" Type="http://schemas.openxmlformats.org/officeDocument/2006/relationships/image" Target="../media/6962ba1ce01306.jpg"/>
  <Relationship Id="rId8" Type="http://schemas.openxmlformats.org/officeDocument/2006/relationships/image" Target="../media/6962ba1ce0c097.jpg"/>
  <Relationship Id="rId9" Type="http://schemas.openxmlformats.org/officeDocument/2006/relationships/image" Target="../media/6962ba1ce0db28.jpg"/>
  <Relationship Id="rId10" Type="http://schemas.openxmlformats.org/officeDocument/2006/relationships/image" Target="../media/6962ba1ce0f41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ボタントレイ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持ち運びできる小物用トレイ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鍵や時計、コインなどの小物類を
まとめて置くのに便利なトレイ。
ボタンを外せば平らになるので、
旅行や出張などに持ち運びもできま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25
サイズ　　約155 x 155 x 50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