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49219401" r:id="rId1"/>
    <p:sldLayoutId id="2449219402" r:id="rId2"/>
    <p:sldLayoutId id="2449219403" r:id="rId3"/>
    <p:sldLayoutId id="2449219404" r:id="rId4"/>
    <p:sldLayoutId id="2449219405" r:id="rId5"/>
    <p:sldLayoutId id="2449219406" r:id="rId6"/>
    <p:sldLayoutId id="2449219407" r:id="rId7"/>
    <p:sldLayoutId id="2449219408" r:id="rId8"/>
    <p:sldLayoutId id="2449219409" r:id="rId9"/>
    <p:sldLayoutId id="2449219410" r:id="rId10"/>
    <p:sldLayoutId id="2449219411" r:id="rId11"/>
    <p:sldLayoutId id="2449219412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ed34838b7899ce129cc8f6075514b661.png"/>
  <Relationship Id="rId3" Type="http://schemas.openxmlformats.org/officeDocument/2006/relationships/image" Target="../media/68ea9178dde052.jpg"/>
  <Relationship Id="rId4" Type="http://schemas.openxmlformats.org/officeDocument/2006/relationships/image" Target="../media/68ea9178de1c83.jpg"/>
  <Relationship Id="rId5" Type="http://schemas.openxmlformats.org/officeDocument/2006/relationships/image" Target="../media/68ea9178de5ab4.jpg"/>
  <Relationship Id="rId6" Type="http://schemas.openxmlformats.org/officeDocument/2006/relationships/image" Target="../media/68ea9178de9c55.jpg"/>
  <Relationship Id="rId7" Type="http://schemas.openxmlformats.org/officeDocument/2006/relationships/image" Target="../media/68ea9178dea4b6.jpg"/>
  <Relationship Id="rId8" Type="http://schemas.openxmlformats.org/officeDocument/2006/relationships/image" Target="../media/68ea9178deb2c7.jpg"/>
  <Relationship Id="rId9" Type="http://schemas.openxmlformats.org/officeDocument/2006/relationships/image" Target="../media/68ea9178debe28.jpg"/>
  <Relationship Id="rId10" Type="http://schemas.openxmlformats.org/officeDocument/2006/relationships/image" Target="../media/68ea9178def8d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マルチネックウォーマー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軽くてあったかい！ファッション性の高いアイテム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全面フルカラープリントのオリジナルデザインで作れるネックウォーマー！
お洒落なファッションアイテムとしても一役買えるグッズです。
真冬でも温かい内側フリース生地や、SDGsに配慮した再生ペット生地タイプもあります。
ネックウォーマーとしてだけではなく、いろいろな使い方ができるので
年中使用できるノベルティとしても注目
ランニング時のネックゲイターとしても使える！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310
サイズ　　240×500ｍｍ
材　質　　ポリエステル
印　刷　　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3525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600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9621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