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889690" r:id="rId1"/>
    <p:sldLayoutId id="2454889691" r:id="rId2"/>
    <p:sldLayoutId id="2454889692" r:id="rId3"/>
    <p:sldLayoutId id="2454889693" r:id="rId4"/>
    <p:sldLayoutId id="2454889694" r:id="rId5"/>
    <p:sldLayoutId id="2454889695" r:id="rId6"/>
    <p:sldLayoutId id="2454889696" r:id="rId7"/>
    <p:sldLayoutId id="2454889697" r:id="rId8"/>
    <p:sldLayoutId id="2454889698" r:id="rId9"/>
    <p:sldLayoutId id="2454889699" r:id="rId10"/>
    <p:sldLayoutId id="2454889700" r:id="rId11"/>
    <p:sldLayoutId id="2454889701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089d27cf0b51973b5895dae18b046d21.png"/>
  <Relationship Id="rId3" Type="http://schemas.openxmlformats.org/officeDocument/2006/relationships/image" Target="../media/69411709250ab2.jpg"/>
  <Relationship Id="rId4" Type="http://schemas.openxmlformats.org/officeDocument/2006/relationships/image" Target="../media/69411709255093.jpg"/>
  <Relationship Id="rId5" Type="http://schemas.openxmlformats.org/officeDocument/2006/relationships/image" Target="../media/694117092644e4.jpg"/>
  <Relationship Id="rId6" Type="http://schemas.openxmlformats.org/officeDocument/2006/relationships/image" Target="../media/6941170926f4b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ルカラー傘ケース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濡れた折りたたみ傘をサッと収納！100個からオリジナルフルカラープリントできる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内側に吸水性の高いマイクロファイバーを使用。
傘だけではなくペットボトルケースとしても使用できます。
夏場の冷えたペットボトルの汗かきも吸収。
便利ノベルティグッズです。
表全面フルカラー印刷可能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15
サイズ　　約240×300mm（展開時）
材　質　　ポリエステル等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