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9743167" r:id="rId1"/>
    <p:sldLayoutId id="2459743168" r:id="rId2"/>
    <p:sldLayoutId id="2459743169" r:id="rId3"/>
    <p:sldLayoutId id="2459743170" r:id="rId4"/>
    <p:sldLayoutId id="2459743171" r:id="rId5"/>
    <p:sldLayoutId id="2459743172" r:id="rId6"/>
    <p:sldLayoutId id="2459743173" r:id="rId7"/>
    <p:sldLayoutId id="2459743174" r:id="rId8"/>
    <p:sldLayoutId id="2459743175" r:id="rId9"/>
    <p:sldLayoutId id="2459743176" r:id="rId10"/>
    <p:sldLayoutId id="2459743177" r:id="rId11"/>
    <p:sldLayoutId id="2459743178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d9badd38efdad995847cc2e2186ec961.png"/>
  <Relationship Id="rId3" Type="http://schemas.openxmlformats.org/officeDocument/2006/relationships/image" Target="../media/698b25ee5c8072.jpg"/>
  <Relationship Id="rId4" Type="http://schemas.openxmlformats.org/officeDocument/2006/relationships/image" Target="../media/698b25ee5c9013.jpg"/>
  <Relationship Id="rId5" Type="http://schemas.openxmlformats.org/officeDocument/2006/relationships/image" Target="../media/698b25ee5c9824.jpg"/>
  <Relationship Id="rId6" Type="http://schemas.openxmlformats.org/officeDocument/2006/relationships/image" Target="../media/698b25ee5c9d55.jpg"/>
  <Relationship Id="rId7" Type="http://schemas.openxmlformats.org/officeDocument/2006/relationships/image" Target="../media/698b25ee5ca1b6.jpg"/>
  <Relationship Id="rId8" Type="http://schemas.openxmlformats.org/officeDocument/2006/relationships/image" Target="../media/698b25ee5ca657.jpg"/>
  <Relationship Id="rId9" Type="http://schemas.openxmlformats.org/officeDocument/2006/relationships/image" Target="../media/698b25ee5caad8.jpg"/>
  <Relationship Id="rId10" Type="http://schemas.openxmlformats.org/officeDocument/2006/relationships/image" Target="../media/698b25ee5d131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紐調整夏のマス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紐調整機能が付いた夏向けマスク！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3D立体構造
洗って繰り返し使える
通気性も良く熱がこもらずムレにくい
オリジナルフルカラー印刷可能！
※涼感生地を使用しておりますが、体感には個人差があります。
※マスクは感染を完全に防ぐものではありません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461
サイズ　　約H135×W135mm（紐部含まず）
材　質　　ポリエステル等
印　刷　　1C、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521970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Image File" descr="Image File 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8">
  <a:themeElements>
    <a:clrScheme name="Theme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