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60904883" r:id="rId1"/>
    <p:sldLayoutId id="2460904884" r:id="rId2"/>
    <p:sldLayoutId id="2460904885" r:id="rId3"/>
    <p:sldLayoutId id="2460904886" r:id="rId4"/>
    <p:sldLayoutId id="2460904887" r:id="rId5"/>
    <p:sldLayoutId id="2460904888" r:id="rId6"/>
    <p:sldLayoutId id="2460904889" r:id="rId7"/>
    <p:sldLayoutId id="2460904890" r:id="rId8"/>
    <p:sldLayoutId id="2460904891" r:id="rId9"/>
    <p:sldLayoutId id="2460904892" r:id="rId10"/>
    <p:sldLayoutId id="2460904893" r:id="rId11"/>
    <p:sldLayoutId id="2460904894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cddccb546992762ef755ab6af5c68881.png"/>
  <Relationship Id="rId3" Type="http://schemas.openxmlformats.org/officeDocument/2006/relationships/image" Target="../media/699cdfe241f5c2.jpg"/>
  <Relationship Id="rId4" Type="http://schemas.openxmlformats.org/officeDocument/2006/relationships/image" Target="../media/699cdfe2437a33.jpg"/>
  <Relationship Id="rId5" Type="http://schemas.openxmlformats.org/officeDocument/2006/relationships/image" Target="../media/699cdfe24484a4.jpg"/>
  <Relationship Id="rId6" Type="http://schemas.openxmlformats.org/officeDocument/2006/relationships/image" Target="../media/699cdfe245caf5.jpg"/>
  <Relationship Id="rId7" Type="http://schemas.openxmlformats.org/officeDocument/2006/relationships/image" Target="../media/699cdfe2469f46.jpg"/>
  <Relationship Id="rId8" Type="http://schemas.openxmlformats.org/officeDocument/2006/relationships/image" Target="../media/699cdfe2476cf7.jpg"/>
  <Relationship Id="rId9" Type="http://schemas.openxmlformats.org/officeDocument/2006/relationships/image" Target="../media/699cdfe24a39c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封筒風フラットケース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オシャレな封筒型のフラットケース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文房具やメモ類などが入るオシャレで実用的なケース。
レザー調の素材で高級感もありま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31
サイズ　　約270x140mm
材　質　　PUレザー
名入れ　　型押し又は箔押し（シルク印刷、フルカラー印刷も可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5">
  <a:themeElements>
    <a:clrScheme name="Theme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