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3226602" r:id="rId1"/>
    <p:sldLayoutId id="2463226603" r:id="rId2"/>
    <p:sldLayoutId id="2463226604" r:id="rId3"/>
    <p:sldLayoutId id="2463226605" r:id="rId4"/>
    <p:sldLayoutId id="2463226606" r:id="rId5"/>
    <p:sldLayoutId id="2463226607" r:id="rId6"/>
    <p:sldLayoutId id="2463226608" r:id="rId7"/>
    <p:sldLayoutId id="2463226609" r:id="rId8"/>
    <p:sldLayoutId id="2463226610" r:id="rId9"/>
    <p:sldLayoutId id="2463226611" r:id="rId10"/>
    <p:sldLayoutId id="2463226612" r:id="rId11"/>
    <p:sldLayoutId id="246322661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9291f2f1074e701f11e3c0bfd397c121.png"/>
  <Relationship Id="rId3" Type="http://schemas.openxmlformats.org/officeDocument/2006/relationships/image" Target="../media/69c04d19541c42.jpg"/>
  <Relationship Id="rId4" Type="http://schemas.openxmlformats.org/officeDocument/2006/relationships/image" Target="../media/69c04d195794b3.jpg"/>
  <Relationship Id="rId5" Type="http://schemas.openxmlformats.org/officeDocument/2006/relationships/image" Target="../media/69c04d1957e1d4.jpg"/>
  <Relationship Id="rId6" Type="http://schemas.openxmlformats.org/officeDocument/2006/relationships/image" Target="../media/69c04d195830c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ぬいぐるみ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小ロットでできるぬいぐるみ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キャラクターのノベルティグッズとして映えるぬいぐるみ
キーホルダータイプ等、いろいろなタイプができ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3
サイズ　　オリジナルサイズ
材　質　　ソフトボア（ポリエステル等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要ご相談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