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55551217" r:id="rId1"/>
    <p:sldLayoutId id="2455551218" r:id="rId2"/>
    <p:sldLayoutId id="2455551219" r:id="rId3"/>
    <p:sldLayoutId id="2455551220" r:id="rId4"/>
    <p:sldLayoutId id="2455551221" r:id="rId5"/>
    <p:sldLayoutId id="2455551222" r:id="rId6"/>
    <p:sldLayoutId id="2455551223" r:id="rId7"/>
    <p:sldLayoutId id="2455551224" r:id="rId8"/>
    <p:sldLayoutId id="2455551225" r:id="rId9"/>
    <p:sldLayoutId id="2455551226" r:id="rId10"/>
    <p:sldLayoutId id="2455551227" r:id="rId11"/>
    <p:sldLayoutId id="2455551228"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d2a9f2dc94267f9f21045ffad06a53331.png"/>
  <Relationship Id="rId3" Type="http://schemas.openxmlformats.org/officeDocument/2006/relationships/image" Target="../media/694b2f20b805c2.jpg"/>
  <Relationship Id="rId4" Type="http://schemas.openxmlformats.org/officeDocument/2006/relationships/image" Target="../media/694b2f20ba52a3.jpg"/>
  <Relationship Id="rId5" Type="http://schemas.openxmlformats.org/officeDocument/2006/relationships/image" Target="../media/694b2f20bb199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今治ハンカチタオル]]></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贅沢なハンカチです。]]></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300枚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ふんわり手触りの良い今治産タオルを少し大きめのハンカチサイズに仕上げました。
今治認定タグ付き
ワンポイント刺繍可能]]></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493
サイズ　　約250×250mm
材　質　　綿100％
名入れ　　刺繍2色想定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40日～]]></a:t>
            </a:r>
          </a:p>
        </p:txBody>
      </p:sp>
      <p:pic>
        <p:nvPicPr>
          <p:cNvPr id="8" name="Image File" descr="Image File PNG"/>
          <p:cNvPicPr>
            <a:picLocks noChangeAspect="1"/>
          </p:cNvPicPr>
          <p:nvPr/>
        </p:nvPicPr>
        <p:blipFill>
          <a:blip r:embed="rId3"/>
          <a:stretch>
            <a:fillRect/>
          </a:stretch>
        </p:blipFill>
        <p:spPr>
          <a:xfrm>
            <a:off x="571500" y="1238250"/>
            <a:ext cx="462915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0" name="Image File" descr="Image File PNG"/>
          <p:cNvPicPr>
            <a:picLocks noChangeAspect="1"/>
          </p:cNvPicPr>
          <p:nvPr/>
        </p:nvPicPr>
        <p:blipFill>
          <a:blip r:embed="rId5"/>
          <a:stretch>
            <a:fillRect/>
          </a:stretch>
        </p:blipFill>
        <p:spPr>
          <a:xfrm>
            <a:off x="19050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94">
  <a:themeElements>
    <a:clrScheme name="Theme94">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9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