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0904903" r:id="rId1"/>
    <p:sldLayoutId id="2460904904" r:id="rId2"/>
    <p:sldLayoutId id="2460904905" r:id="rId3"/>
    <p:sldLayoutId id="2460904906" r:id="rId4"/>
    <p:sldLayoutId id="2460904907" r:id="rId5"/>
    <p:sldLayoutId id="2460904908" r:id="rId6"/>
    <p:sldLayoutId id="2460904909" r:id="rId7"/>
    <p:sldLayoutId id="2460904910" r:id="rId8"/>
    <p:sldLayoutId id="2460904911" r:id="rId9"/>
    <p:sldLayoutId id="2460904912" r:id="rId10"/>
    <p:sldLayoutId id="2460904913" r:id="rId11"/>
    <p:sldLayoutId id="2460904914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56dc9f3721946d516c7dd2f5efa610a1.png"/>
  <Relationship Id="rId3" Type="http://schemas.openxmlformats.org/officeDocument/2006/relationships/image" Target="../media/699cdff66c8da2.jpg"/>
  <Relationship Id="rId4" Type="http://schemas.openxmlformats.org/officeDocument/2006/relationships/image" Target="../media/699cdff66cf643.jpg"/>
  <Relationship Id="rId5" Type="http://schemas.openxmlformats.org/officeDocument/2006/relationships/image" Target="../media/699cdff66d6c14.jpg"/>
  <Relationship Id="rId6" Type="http://schemas.openxmlformats.org/officeDocument/2006/relationships/image" Target="../media/699cdff66e0b45.jpg"/>
  <Relationship Id="rId7" Type="http://schemas.openxmlformats.org/officeDocument/2006/relationships/image" Target="../media/699cdff66ec706.jpg"/>
  <Relationship Id="rId8" Type="http://schemas.openxmlformats.org/officeDocument/2006/relationships/image" Target="../media/699cdff66f9e2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キーホルダー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シンプルイズベストなキーホルダー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シンプルだからこそ映える名入れロゴ。
生地の種類、名入れ方法でオリジナルティも発揮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18
サイズ　　約77x39x3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