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s/slide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9906000" cy="685800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presProps" Target="presProps.xml"/>
  <Relationship Id="rId5" Type="http://schemas.openxmlformats.org/officeDocument/2006/relationships/viewProps" Target="viewProps.xml"/>
  <Relationship Id="rId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ntent over Content">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4 Content">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6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2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entered Tex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2 Content and Conten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Content and 2 Conten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2 Content over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459297806" r:id="rId1"/>
    <p:sldLayoutId id="2459297807" r:id="rId2"/>
    <p:sldLayoutId id="2459297808" r:id="rId3"/>
    <p:sldLayoutId id="2459297809" r:id="rId4"/>
    <p:sldLayoutId id="2459297810" r:id="rId5"/>
    <p:sldLayoutId id="2459297811" r:id="rId6"/>
    <p:sldLayoutId id="2459297812" r:id="rId7"/>
    <p:sldLayoutId id="2459297813" r:id="rId8"/>
    <p:sldLayoutId id="2459297814" r:id="rId9"/>
    <p:sldLayoutId id="2459297815" r:id="rId10"/>
    <p:sldLayoutId id="2459297816" r:id="rId11"/>
    <p:sldLayoutId id="2459297817" r:id="rId12"/>
  </p:sldLayoutIdLst>
  <p:txStyles>
    <p:titleStyle>
      <a:extLst/>
    </p:titleStyle>
    <p:bodyStyle>
      <a:extLst/>
    </p:bodyStyle>
    <p:otherStyle>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056e41c6ebb7bacf5fba6711932e5851.png"/>
  <Relationship Id="rId3" Type="http://schemas.openxmlformats.org/officeDocument/2006/relationships/image" Target="../media/69845a3d0adfe2.jpg"/>
  <Relationship Id="rId4" Type="http://schemas.openxmlformats.org/officeDocument/2006/relationships/image" Target="../media/69845a3d0b7813.jpg"/>
  <Relationship Id="rId5" Type="http://schemas.openxmlformats.org/officeDocument/2006/relationships/image" Target="../media/69845a3d0b80a4.jpg"/>
  <Relationship Id="rId6" Type="http://schemas.openxmlformats.org/officeDocument/2006/relationships/image" Target="../media/69845a3d0b88f5.jpg"/>
  <Relationship Id="rId7" Type="http://schemas.openxmlformats.org/officeDocument/2006/relationships/image" Target="../media/69845a3d0b9026.jpg"/>
  <Relationship Id="rId8" Type="http://schemas.openxmlformats.org/officeDocument/2006/relationships/image" Target="../media/69845a3d0b9897.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877425" cy="7191375"/>
          <a:chOff x="0" y="0"/>
          <a:chExt cx="9877425" cy="7191375"/>
        </a:xfrm>
      </p:grpSpPr>
      <p:pic>
        <p:nvPicPr>
          <p:cNvPr id="1" name="" descr=""/>
          <p:cNvPicPr>
            <a:picLocks noChangeAspect="1"/>
          </p:cNvPicPr>
          <p:nvPr/>
        </p:nvPicPr>
        <p:blipFill>
          <a:blip r:embed="rId2"/>
          <a:stretch>
            <a:fillRect/>
          </a:stretch>
        </p:blipFill>
        <p:spPr>
          <a:xfrm>
            <a:off x="0" y="0"/>
            <a:ext cx="9877425" cy="6858000"/>
          </a:xfrm>
          <a:prstGeom prst="rect">
            <a:avLst/>
          </a:prstGeom>
        </p:spPr>
      </p:pic>
      <p:sp>
        <p:nvSpPr>
          <p:cNvPr id="2" name=""/>
          <p:cNvSpPr txBox="1"/>
          <p:nvPr/>
        </p:nvSpPr>
        <p:spPr>
          <a:xfrm>
            <a:off x="285750" y="95250"/>
            <a:ext cx="952500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b="1" sz="2500" spc="0" u="none">
                <a:solidFill>
                  <a:srgbClr val="000000">
                    <a:alpha val="100000"/>
                  </a:srgbClr>
                </a:solidFill>
                <a:latin typeface="Calibri"/>
              </a:rPr>
              <a:t><![CDATA[金属製キーホルダー]]></a:t>
            </a:r>
          </a:p>
        </p:txBody>
      </p:sp>
      <p:sp>
        <p:nvSpPr>
          <p:cNvPr id="3" name=""/>
          <p:cNvSpPr txBox="1"/>
          <p:nvPr/>
        </p:nvSpPr>
        <p:spPr>
          <a:xfrm>
            <a:off x="285750" y="476250"/>
            <a:ext cx="952500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500" spc="0" u="none">
                <a:solidFill>
                  <a:srgbClr val="000000">
                    <a:alpha val="100000"/>
                  </a:srgbClr>
                </a:solidFill>
                <a:latin typeface="Calibri"/>
              </a:rPr>
              <a:t><![CDATA[高級感あふれる、メタルキーホルダー。]]></a:t>
            </a:r>
          </a:p>
        </p:txBody>
      </p:sp>
      <p:sp>
        <p:nvSpPr>
          <p:cNvPr id="4" name=""/>
          <p:cNvSpPr txBox="1"/>
          <p:nvPr/>
        </p:nvSpPr>
        <p:spPr>
          <a:xfrm>
            <a:off x="6191250" y="1619250"/>
            <a:ext cx="333375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000" spc="0" u="none">
                <a:solidFill>
                  <a:srgbClr val="000000">
                    <a:alpha val="100000"/>
                  </a:srgbClr>
                </a:solidFill>
                <a:latin typeface="Calibri"/>
              </a:rPr>
              <a:t><![CDATA[500個から]]></a:t>
            </a:r>
          </a:p>
        </p:txBody>
      </p:sp>
      <p:sp>
        <p:nvSpPr>
          <p:cNvPr id="5" name=""/>
          <p:cNvSpPr txBox="1"/>
          <p:nvPr/>
        </p:nvSpPr>
        <p:spPr>
          <a:xfrm>
            <a:off x="6191250" y="2381250"/>
            <a:ext cx="333375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000" spc="0" u="none">
                <a:solidFill>
                  <a:srgbClr val="000000">
                    <a:alpha val="100000"/>
                  </a:srgbClr>
                </a:solidFill>
                <a:latin typeface="Calibri"/>
              </a:rPr>
              <a:t><![CDATA[渋いロゴやクールなデザインが映えるキーホルダー。
ロゴ等の金属部は金型から作製する受注生産なので完全オリジナルデザインで作製できます。
とっておきのオリジナルノベルティグッズを作りたい方へ・・・]]></a:t>
            </a:r>
          </a:p>
        </p:txBody>
      </p:sp>
      <p:sp>
        <p:nvSpPr>
          <p:cNvPr id="6" name=""/>
          <p:cNvSpPr txBox="1"/>
          <p:nvPr/>
        </p:nvSpPr>
        <p:spPr>
          <a:xfrm>
            <a:off x="6191250" y="4572000"/>
            <a:ext cx="333375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000" spc="0" u="none">
                <a:solidFill>
                  <a:srgbClr val="000000">
                    <a:alpha val="100000"/>
                  </a:srgbClr>
                </a:solidFill>
                <a:latin typeface="Calibri"/>
              </a:rPr>
              <a:t><![CDATA[品　番　　org305
サイズ　　オリジナルサイズ
材　質　　亜鉛合金、真鍮、鉄等
印　刷　　フルカラー
外　装　　個別PP袋入]]></a:t>
            </a:r>
          </a:p>
        </p:txBody>
      </p:sp>
      <p:sp>
        <p:nvSpPr>
          <p:cNvPr id="7" name=""/>
          <p:cNvSpPr txBox="1"/>
          <p:nvPr/>
        </p:nvSpPr>
        <p:spPr>
          <a:xfrm>
            <a:off x="6191250" y="6238875"/>
            <a:ext cx="2857500" cy="9525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000" spc="0" u="none">
                <a:solidFill>
                  <a:srgbClr val="000000">
                    <a:alpha val="100000"/>
                  </a:srgbClr>
                </a:solidFill>
                <a:latin typeface="Calibri"/>
              </a:rPr>
              <a:t><![CDATA[校了後約30日〜]]></a:t>
            </a:r>
          </a:p>
        </p:txBody>
      </p:sp>
      <p:pic>
        <p:nvPicPr>
          <p:cNvPr id="8" name="Image File" descr="Image File PNG"/>
          <p:cNvPicPr>
            <a:picLocks noChangeAspect="1"/>
          </p:cNvPicPr>
          <p:nvPr/>
        </p:nvPicPr>
        <p:blipFill>
          <a:blip r:embed="rId3"/>
          <a:stretch>
            <a:fillRect/>
          </a:stretch>
        </p:blipFill>
        <p:spPr>
          <a:xfrm>
            <a:off x="571500" y="1238250"/>
            <a:ext cx="4629150" cy="3476625"/>
          </a:xfrm>
          <a:prstGeom prst="rect">
            <a:avLst/>
          </a:prstGeom>
          <a:noFill/>
          <a:ln w="12700" cap="flat" cmpd="sng" algn="ctr">
            <a:solidFill>
              <a:srgbClr val="808080">
                <a:alpha val="50000"/>
              </a:srgbClr>
            </a:solidFill>
            <a:prstDash val="solid"/>
            <a:round/>
            <a:headEnd type="none" w="med" len="med"/>
            <a:tailEnd type="none" w="med" len="med"/>
          </a:ln>
        </p:spPr>
      </p:pic>
      <p:pic>
        <p:nvPicPr>
          <p:cNvPr id="9" name="Image File" descr="Image File PNG"/>
          <p:cNvPicPr>
            <a:picLocks noChangeAspect="1"/>
          </p:cNvPicPr>
          <p:nvPr/>
        </p:nvPicPr>
        <p:blipFill>
          <a:blip r:embed="rId4"/>
          <a:stretch>
            <a:fillRect/>
          </a:stretch>
        </p:blipFill>
        <p:spPr>
          <a:xfrm>
            <a:off x="571500" y="4857750"/>
            <a:ext cx="1085850" cy="809625"/>
          </a:xfrm>
          <a:prstGeom prst="rect">
            <a:avLst/>
          </a:prstGeom>
          <a:noFill/>
          <a:ln w="12700" cap="flat" cmpd="sng" algn="ctr">
            <a:solidFill>
              <a:srgbClr val="808080">
                <a:alpha val="50000"/>
              </a:srgbClr>
            </a:solidFill>
            <a:prstDash val="solid"/>
            <a:round/>
            <a:headEnd type="none" w="med" len="med"/>
            <a:tailEnd type="none" w="med" len="med"/>
          </a:ln>
        </p:spPr>
      </p:pic>
      <p:pic>
        <p:nvPicPr>
          <p:cNvPr id="10" name="Image File" descr="Image File PNG"/>
          <p:cNvPicPr>
            <a:picLocks noChangeAspect="1"/>
          </p:cNvPicPr>
          <p:nvPr/>
        </p:nvPicPr>
        <p:blipFill>
          <a:blip r:embed="rId5"/>
          <a:stretch>
            <a:fillRect/>
          </a:stretch>
        </p:blipFill>
        <p:spPr>
          <a:xfrm>
            <a:off x="1905000" y="4857750"/>
            <a:ext cx="1085850" cy="809625"/>
          </a:xfrm>
          <a:prstGeom prst="rect">
            <a:avLst/>
          </a:prstGeom>
          <a:noFill/>
          <a:ln w="12700" cap="flat" cmpd="sng" algn="ctr">
            <a:solidFill>
              <a:srgbClr val="808080">
                <a:alpha val="50000"/>
              </a:srgbClr>
            </a:solidFill>
            <a:prstDash val="solid"/>
            <a:round/>
            <a:headEnd type="none" w="med" len="med"/>
            <a:tailEnd type="none" w="med" len="med"/>
          </a:ln>
        </p:spPr>
      </p:pic>
      <p:pic>
        <p:nvPicPr>
          <p:cNvPr id="11" name="Image File" descr="Image File PNG"/>
          <p:cNvPicPr>
            <a:picLocks noChangeAspect="1"/>
          </p:cNvPicPr>
          <p:nvPr/>
        </p:nvPicPr>
        <p:blipFill>
          <a:blip r:embed="rId6"/>
          <a:stretch>
            <a:fillRect/>
          </a:stretch>
        </p:blipFill>
        <p:spPr>
          <a:xfrm>
            <a:off x="3238500" y="4857750"/>
            <a:ext cx="1085850" cy="809625"/>
          </a:xfrm>
          <a:prstGeom prst="rect">
            <a:avLst/>
          </a:prstGeom>
          <a:noFill/>
          <a:ln w="12700" cap="flat" cmpd="sng" algn="ctr">
            <a:solidFill>
              <a:srgbClr val="808080">
                <a:alpha val="50000"/>
              </a:srgbClr>
            </a:solidFill>
            <a:prstDash val="solid"/>
            <a:round/>
            <a:headEnd type="none" w="med" len="med"/>
            <a:tailEnd type="none" w="med" len="med"/>
          </a:ln>
        </p:spPr>
      </p:pic>
      <p:pic>
        <p:nvPicPr>
          <p:cNvPr id="12" name="Image File" descr="Image File PNG"/>
          <p:cNvPicPr>
            <a:picLocks noChangeAspect="1"/>
          </p:cNvPicPr>
          <p:nvPr/>
        </p:nvPicPr>
        <p:blipFill>
          <a:blip r:embed="rId7"/>
          <a:stretch>
            <a:fillRect/>
          </a:stretch>
        </p:blipFill>
        <p:spPr>
          <a:xfrm>
            <a:off x="4572000" y="4857750"/>
            <a:ext cx="1085850" cy="809625"/>
          </a:xfrm>
          <a:prstGeom prst="rect">
            <a:avLst/>
          </a:prstGeom>
          <a:noFill/>
          <a:ln w="12700" cap="flat" cmpd="sng" algn="ctr">
            <a:solidFill>
              <a:srgbClr val="808080">
                <a:alpha val="50000"/>
              </a:srgbClr>
            </a:solidFill>
            <a:prstDash val="solid"/>
            <a:round/>
            <a:headEnd type="none" w="med" len="med"/>
            <a:tailEnd type="none" w="med" len="med"/>
          </a:ln>
        </p:spPr>
      </p:pic>
      <p:pic>
        <p:nvPicPr>
          <p:cNvPr id="13" name="Image File" descr="Image File PNG"/>
          <p:cNvPicPr>
            <a:picLocks noChangeAspect="1"/>
          </p:cNvPicPr>
          <p:nvPr/>
        </p:nvPicPr>
        <p:blipFill>
          <a:blip r:embed="rId8"/>
          <a:stretch>
            <a:fillRect/>
          </a:stretch>
        </p:blipFill>
        <p:spPr>
          <a:xfrm>
            <a:off x="571500" y="5905500"/>
            <a:ext cx="1085850" cy="809625"/>
          </a:xfrm>
          <a:prstGeom prst="rect">
            <a:avLst/>
          </a:prstGeom>
          <a:noFill/>
          <a:ln w="12700" cap="flat" cmpd="sng" algn="ctr">
            <a:solidFill>
              <a:srgbClr val="808080">
                <a:alpha val="50000"/>
              </a:srgbClr>
            </a:solidFill>
            <a:prstDash val="solid"/>
            <a:round/>
            <a:headEnd type="none" w="med" len="med"/>
            <a:tailEnd type="none" w="med" len="med"/>
          </a:ln>
        </p:spPr>
      </p:pic>
    </p:spTree>
  </p:cSld>
  <p:clrMapOvr>
    <a:masterClrMapping/>
  </p:clrMapOvr>
</p:sld>
</file>

<file path=ppt/theme/theme1.xml><?xml version="1.0" encoding="utf-8"?>
<a:theme xmlns:a="http://schemas.openxmlformats.org/drawingml/2006/main" name="Theme57">
  <a:themeElements>
    <a:clrScheme name="Theme57">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eme5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堀 規保</dc:creator>
  <cp:lastModifiedBy/>
  <dcterms:created xsi:type="dcterms:W3CDTF">2023-03-08T02:11:07Z</dcterms:created>
  <dcterms:modified xsi:type="dcterms:W3CDTF">2023-03-23T10:58:25Z</dcterms:modified>
  <dc:title>PowerPoint プレゼンテーション</dc:title>
  <dc:description/>
  <dc:subject/>
  <cp:keywords/>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4" name="HiddenSlides">
    <vt:i4>0</vt:i4>
  </property>
  <property fmtid="{D5CDD505-2E9C-101B-9397-08002B2CF9AE}" pid="6" name="HyperlinksChanged">
    <vt:bool>false</vt:bool>
  </property>
  <property fmtid="{D5CDD505-2E9C-101B-9397-08002B2CF9AE}" pid="8" name="LinksUpToDate">
    <vt:bool>false</vt:bool>
  </property>
  <property fmtid="{D5CDD505-2E9C-101B-9397-08002B2CF9AE}" pid="10" name="MMClips">
    <vt:i4>0</vt:i4>
  </property>
  <property fmtid="{D5CDD505-2E9C-101B-9397-08002B2CF9AE}" pid="12" name="Notes">
    <vt:i4>0</vt:i4>
  </property>
  <property fmtid="{D5CDD505-2E9C-101B-9397-08002B2CF9AE}" pid="14" name="PresentationFormat">
    <vt:lpwstr>A4 210 x 297 mm</vt:lpwstr>
  </property>
  <property fmtid="{D5CDD505-2E9C-101B-9397-08002B2CF9AE}" pid="16" name="ScaleCrop">
    <vt:bool>false</vt:bool>
  </property>
  <property fmtid="{D5CDD505-2E9C-101B-9397-08002B2CF9AE}" pid="18" name="ShareDoc">
    <vt:bool>false</vt:bool>
  </property>
  <property fmtid="{D5CDD505-2E9C-101B-9397-08002B2CF9AE}" pid="20" name="Slides">
    <vt:i4>1</vt:i4>
  </property>
</Properties>
</file>