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616946" r:id="rId1"/>
    <p:sldLayoutId id="2457616947" r:id="rId2"/>
    <p:sldLayoutId id="2457616948" r:id="rId3"/>
    <p:sldLayoutId id="2457616949" r:id="rId4"/>
    <p:sldLayoutId id="2457616950" r:id="rId5"/>
    <p:sldLayoutId id="2457616951" r:id="rId6"/>
    <p:sldLayoutId id="2457616952" r:id="rId7"/>
    <p:sldLayoutId id="2457616953" r:id="rId8"/>
    <p:sldLayoutId id="2457616954" r:id="rId9"/>
    <p:sldLayoutId id="2457616955" r:id="rId10"/>
    <p:sldLayoutId id="2457616956" r:id="rId11"/>
    <p:sldLayoutId id="2457616957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e264833cffca10cedbb91027091c7eb11.png"/>
  <Relationship Id="rId3" Type="http://schemas.openxmlformats.org/officeDocument/2006/relationships/image" Target="../media/696ab461386802.jpg"/>
  <Relationship Id="rId4" Type="http://schemas.openxmlformats.org/officeDocument/2006/relationships/image" Target="../media/696ab46138d293.jpg"/>
  <Relationship Id="rId5" Type="http://schemas.openxmlformats.org/officeDocument/2006/relationships/image" Target="../media/696ab461393c94.jpg"/>
  <Relationship Id="rId6" Type="http://schemas.openxmlformats.org/officeDocument/2006/relationships/image" Target="../media/696ab4613a2505.jpg"/>
  <Relationship Id="rId7" Type="http://schemas.openxmlformats.org/officeDocument/2006/relationships/image" Target="../media/696ab4613ad0a6.jpg"/>
  <Relationship Id="rId8" Type="http://schemas.openxmlformats.org/officeDocument/2006/relationships/image" Target="../media/696ab4613ba997.jpg"/>
  <Relationship Id="rId9" Type="http://schemas.openxmlformats.org/officeDocument/2006/relationships/image" Target="../media/696ab4613ca868.jpg"/>
  <Relationship Id="rId10" Type="http://schemas.openxmlformats.org/officeDocument/2006/relationships/image" Target="../media/696ab4613da9b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コンパクトウォレット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手のひらサイズのコンパクトウォレット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小さめバッグにも入るコンパクトなサイズ感。
お札とカードを収納可能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9
サイズ　　約84x99x10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